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8" r:id="rId13"/>
    <p:sldId id="276" r:id="rId14"/>
    <p:sldId id="272" r:id="rId15"/>
    <p:sldId id="277" r:id="rId16"/>
    <p:sldId id="268" r:id="rId17"/>
    <p:sldId id="269" r:id="rId18"/>
    <p:sldId id="270" r:id="rId19"/>
    <p:sldId id="273" r:id="rId20"/>
    <p:sldId id="274" r:id="rId21"/>
    <p:sldId id="275" r:id="rId22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9014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C623A5F-388D-4261-9294-D57F5A09FAA6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7747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9014" y="6947747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641748B-D039-4535-826D-E52F66170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9014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E12B47C-88D9-4FFA-A967-8ACD42F4594F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7747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9014" y="6947747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5538236-975E-4547-9A5B-584F8E092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974" y="635406"/>
            <a:ext cx="7366050" cy="50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244" y="1699320"/>
            <a:ext cx="8071510" cy="3747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8974" y="635406"/>
            <a:ext cx="7366050" cy="815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16760">
              <a:lnSpc>
                <a:spcPct val="100000"/>
              </a:lnSpc>
            </a:pPr>
            <a:r>
              <a:rPr lang="en-US" spc="-35" dirty="0" smtClean="0"/>
              <a:t>The</a:t>
            </a:r>
            <a:r>
              <a:rPr spc="25" dirty="0" smtClean="0"/>
              <a:t> </a:t>
            </a:r>
            <a:r>
              <a:rPr i="1" spc="-35" dirty="0" smtClean="0">
                <a:latin typeface="Calibri"/>
                <a:cs typeface="Calibri"/>
              </a:rPr>
              <a:t>m</a:t>
            </a:r>
            <a:r>
              <a:rPr i="1" spc="-30" dirty="0" smtClean="0">
                <a:latin typeface="Calibri"/>
                <a:cs typeface="Calibri"/>
              </a:rPr>
              <a:t>a</a:t>
            </a:r>
            <a:r>
              <a:rPr i="1" spc="-170" dirty="0" smtClean="0">
                <a:latin typeface="Calibri"/>
                <a:cs typeface="Calibri"/>
              </a:rPr>
              <a:t>k</a:t>
            </a:r>
            <a:r>
              <a:rPr i="1" spc="-35" dirty="0" smtClean="0">
                <a:latin typeface="Calibri"/>
                <a:cs typeface="Calibri"/>
              </a:rPr>
              <a:t>e</a:t>
            </a:r>
            <a:r>
              <a:rPr lang="en-US" spc="-25" dirty="0" smtClean="0"/>
              <a:t> utility</a:t>
            </a:r>
            <a:br>
              <a:rPr lang="en-US" spc="-25" dirty="0" smtClean="0"/>
            </a:br>
            <a:r>
              <a:rPr lang="en-US" sz="900" spc="-25" dirty="0" smtClean="0"/>
              <a:t>                                 (original presentation courtesy of </a:t>
            </a:r>
            <a:r>
              <a:rPr lang="en-US" sz="900" spc="-25" dirty="0" err="1" smtClean="0"/>
              <a:t>Alark</a:t>
            </a:r>
            <a:r>
              <a:rPr lang="en-US" sz="900" spc="-25" dirty="0" smtClean="0"/>
              <a:t> Joshi)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6244" y="1650552"/>
            <a:ext cx="7967980" cy="30259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ts val="365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i="1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i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i="1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i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ili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nclud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endParaRPr sz="3200" dirty="0">
              <a:latin typeface="Calibri"/>
              <a:cs typeface="Calibri"/>
            </a:endParaRPr>
          </a:p>
          <a:p>
            <a:pPr marL="356870">
              <a:lnSpc>
                <a:spcPts val="3650"/>
              </a:lnSpc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nu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ope</a:t>
            </a:r>
            <a:r>
              <a:rPr sz="3200" spc="-10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r>
              <a:rPr sz="3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85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ene</a:t>
            </a:r>
            <a:r>
              <a:rPr sz="3200" spc="-1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endParaRPr sz="3200" dirty="0">
              <a:latin typeface="Calibri"/>
              <a:cs typeface="Calibri"/>
            </a:endParaRPr>
          </a:p>
          <a:p>
            <a:pPr marL="356870" marR="1174750" indent="-344170">
              <a:lnSpc>
                <a:spcPts val="3460"/>
              </a:lnSpc>
              <a:spcBef>
                <a:spcPts val="815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desi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help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ompi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ojects</a:t>
            </a:r>
            <a:endParaRPr sz="3200" dirty="0">
              <a:latin typeface="Calibri"/>
              <a:cs typeface="Calibri"/>
            </a:endParaRPr>
          </a:p>
          <a:p>
            <a:pPr marL="356870" marR="5080" indent="-344170">
              <a:lnSpc>
                <a:spcPct val="90000"/>
              </a:lnSpc>
              <a:spcBef>
                <a:spcPts val="720"/>
              </a:spcBef>
              <a:buClr>
                <a:srgbClr val="FFFFFF"/>
              </a:buClr>
              <a:tabLst>
                <a:tab pos="357505" algn="l"/>
              </a:tabLst>
            </a:pP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5614">
              <a:lnSpc>
                <a:spcPct val="100000"/>
              </a:lnSpc>
            </a:pPr>
            <a:r>
              <a:rPr spc="-35" dirty="0"/>
              <a:t>H</a:t>
            </a:r>
            <a:r>
              <a:rPr spc="-40" dirty="0"/>
              <a:t>o</a:t>
            </a:r>
            <a:r>
              <a:rPr spc="-35" dirty="0"/>
              <a:t>w</a:t>
            </a:r>
            <a:r>
              <a:rPr spc="15" dirty="0"/>
              <a:t> </a:t>
            </a:r>
            <a:r>
              <a:rPr i="1" spc="-35" dirty="0">
                <a:latin typeface="Calibri"/>
                <a:cs typeface="Calibri"/>
              </a:rPr>
              <a:t>m</a:t>
            </a:r>
            <a:r>
              <a:rPr i="1" spc="-30" dirty="0">
                <a:latin typeface="Calibri"/>
                <a:cs typeface="Calibri"/>
              </a:rPr>
              <a:t>a</a:t>
            </a:r>
            <a:r>
              <a:rPr i="1" spc="-170" dirty="0">
                <a:latin typeface="Calibri"/>
                <a:cs typeface="Calibri"/>
              </a:rPr>
              <a:t>k</a:t>
            </a:r>
            <a:r>
              <a:rPr i="1" spc="-25" dirty="0">
                <a:latin typeface="Calibri"/>
                <a:cs typeface="Calibri"/>
              </a:rPr>
              <a:t>e</a:t>
            </a:r>
            <a:r>
              <a:rPr i="1" spc="30" dirty="0">
                <a:latin typeface="Calibri"/>
                <a:cs typeface="Calibri"/>
              </a:rPr>
              <a:t> </a:t>
            </a:r>
            <a:r>
              <a:rPr spc="-80" dirty="0"/>
              <a:t>w</a:t>
            </a:r>
            <a:r>
              <a:rPr spc="-30" dirty="0"/>
              <a:t>o</a:t>
            </a:r>
            <a:r>
              <a:rPr spc="-10" dirty="0"/>
              <a:t>r</a:t>
            </a:r>
            <a:r>
              <a:rPr spc="-80" dirty="0"/>
              <a:t>k</a:t>
            </a:r>
            <a:r>
              <a:rPr spc="-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99320"/>
            <a:ext cx="7985759" cy="296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282575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92D050"/>
                </a:solidFill>
                <a:latin typeface="Calibri"/>
                <a:cs typeface="Calibri"/>
              </a:rPr>
              <a:t>cu</a:t>
            </a:r>
            <a:r>
              <a:rPr sz="3200" spc="-30" dirty="0">
                <a:solidFill>
                  <a:srgbClr val="92D050"/>
                </a:solidFill>
                <a:latin typeface="Calibri"/>
                <a:cs typeface="Calibri"/>
              </a:rPr>
              <a:t>r</a:t>
            </a:r>
            <a:r>
              <a:rPr sz="3200" spc="-75" dirty="0">
                <a:solidFill>
                  <a:srgbClr val="92D050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3200" spc="-50" dirty="0">
                <a:solidFill>
                  <a:srgbClr val="92D050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3200" spc="4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40" dirty="0">
                <a:solidFill>
                  <a:srgbClr val="92D050"/>
                </a:solidFill>
                <a:latin typeface="Calibri"/>
                <a:cs typeface="Calibri"/>
              </a:rPr>
              <a:t>v</a:t>
            </a:r>
            <a:r>
              <a:rPr sz="3200" spc="-2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3200" spc="-80" dirty="0">
                <a:solidFill>
                  <a:srgbClr val="92D050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92D050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92D050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92D050"/>
                </a:solidFill>
                <a:latin typeface="Calibri"/>
                <a:cs typeface="Calibri"/>
              </a:rPr>
              <a:t>o</a:t>
            </a:r>
            <a:r>
              <a:rPr sz="3200" spc="-20" dirty="0">
                <a:solidFill>
                  <a:srgbClr val="92D050"/>
                </a:solidFill>
                <a:latin typeface="Calibri"/>
                <a:cs typeface="Calibri"/>
              </a:rPr>
              <a:t>n</a:t>
            </a:r>
            <a:r>
              <a:rPr sz="3200" spc="2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92D050"/>
                </a:solidFill>
                <a:latin typeface="Calibri"/>
                <a:cs typeface="Calibri"/>
              </a:rPr>
              <a:t>o</a:t>
            </a:r>
            <a:r>
              <a:rPr sz="3200" spc="-10" dirty="0">
                <a:solidFill>
                  <a:srgbClr val="92D050"/>
                </a:solidFill>
                <a:latin typeface="Calibri"/>
                <a:cs typeface="Calibri"/>
              </a:rPr>
              <a:t>f</a:t>
            </a:r>
            <a:r>
              <a:rPr sz="3200" spc="2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i="1" spc="-55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3200" i="1" spc="-20" dirty="0">
                <a:solidFill>
                  <a:srgbClr val="92D050"/>
                </a:solidFill>
                <a:latin typeface="Calibri"/>
                <a:cs typeface="Calibri"/>
              </a:rPr>
              <a:t>arg</a:t>
            </a:r>
            <a:r>
              <a:rPr sz="3200" i="1" spc="-4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3200" i="1" spc="-15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3200" i="1" spc="3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92D050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92D050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92D050"/>
                </a:solidFill>
                <a:latin typeface="Calibri"/>
                <a:cs typeface="Calibri"/>
              </a:rPr>
              <a:t>n</a:t>
            </a:r>
            <a:r>
              <a:rPr sz="3200" spc="-45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3200" spc="-50" dirty="0">
                <a:solidFill>
                  <a:srgbClr val="92D050"/>
                </a:solidFill>
                <a:latin typeface="Calibri"/>
                <a:cs typeface="Calibri"/>
              </a:rPr>
              <a:t>w</a:t>
            </a:r>
            <a:r>
              <a:rPr sz="3200" spc="-15" dirty="0">
                <a:solidFill>
                  <a:srgbClr val="92D050"/>
                </a:solidFill>
                <a:latin typeface="Calibri"/>
                <a:cs typeface="Calibri"/>
              </a:rPr>
              <a:t>er</a:t>
            </a:r>
            <a:r>
              <a:rPr sz="3200" spc="3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ll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depend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200" spc="-13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 not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ng.</a:t>
            </a:r>
            <a:endParaRPr sz="3200">
              <a:latin typeface="Calibri"/>
              <a:cs typeface="Calibri"/>
            </a:endParaRPr>
          </a:p>
          <a:p>
            <a:pPr marL="356870" marR="5080" indent="-344170">
              <a:lnSpc>
                <a:spcPct val="100000"/>
              </a:lnSpc>
              <a:spcBef>
                <a:spcPts val="765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92D050"/>
                </a:solidFill>
                <a:latin typeface="Calibri"/>
                <a:cs typeface="Calibri"/>
              </a:rPr>
              <a:t>a</a:t>
            </a:r>
            <a:r>
              <a:rPr sz="3200" spc="-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92D050"/>
                </a:solidFill>
                <a:latin typeface="Calibri"/>
                <a:cs typeface="Calibri"/>
              </a:rPr>
              <a:t>a</a:t>
            </a:r>
            <a:r>
              <a:rPr sz="3200" spc="-65" dirty="0">
                <a:solidFill>
                  <a:srgbClr val="92D050"/>
                </a:solidFill>
                <a:latin typeface="Calibri"/>
                <a:cs typeface="Calibri"/>
              </a:rPr>
              <a:t>r</a:t>
            </a:r>
            <a:r>
              <a:rPr sz="3200" spc="-30" dirty="0">
                <a:solidFill>
                  <a:srgbClr val="92D050"/>
                </a:solidFill>
                <a:latin typeface="Calibri"/>
                <a:cs typeface="Calibri"/>
              </a:rPr>
              <a:t>g</a:t>
            </a:r>
            <a:r>
              <a:rPr sz="3200" spc="-5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3200" spc="-15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3200" spc="2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92D050"/>
                </a:solidFill>
                <a:latin typeface="Calibri"/>
                <a:cs typeface="Calibri"/>
              </a:rPr>
              <a:t>fil</a:t>
            </a:r>
            <a:r>
              <a:rPr sz="3200" spc="-2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92D050"/>
                </a:solidFill>
                <a:latin typeface="Calibri"/>
                <a:cs typeface="Calibri"/>
              </a:rPr>
              <a:t>is</a:t>
            </a:r>
            <a:r>
              <a:rPr sz="3200" spc="2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i="1" spc="-20" dirty="0">
                <a:solidFill>
                  <a:srgbClr val="92D050"/>
                </a:solidFill>
                <a:latin typeface="Calibri"/>
                <a:cs typeface="Calibri"/>
              </a:rPr>
              <a:t>olde</a:t>
            </a:r>
            <a:r>
              <a:rPr sz="3200" i="1" spc="-15" dirty="0">
                <a:solidFill>
                  <a:srgbClr val="92D050"/>
                </a:solidFill>
                <a:latin typeface="Calibri"/>
                <a:cs typeface="Calibri"/>
              </a:rPr>
              <a:t>r</a:t>
            </a:r>
            <a:r>
              <a:rPr sz="3200" i="1" spc="1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6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fil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depend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ol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ru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wi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7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105" dirty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ed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3530">
              <a:lnSpc>
                <a:spcPct val="100000"/>
              </a:lnSpc>
            </a:pPr>
            <a:r>
              <a:rPr spc="-55" dirty="0"/>
              <a:t>M</a:t>
            </a:r>
            <a:r>
              <a:rPr spc="-20" dirty="0"/>
              <a:t>ac</a:t>
            </a:r>
            <a:r>
              <a:rPr spc="-95" dirty="0"/>
              <a:t>r</a:t>
            </a:r>
            <a:r>
              <a:rPr spc="-30" dirty="0"/>
              <a:t>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50552"/>
            <a:ext cx="7771130" cy="4294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38100" indent="-344170" algn="just">
              <a:lnSpc>
                <a:spcPct val="9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3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ou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sel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same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lang="en-US" sz="3200" spc="-20" dirty="0" smtClean="0">
                <a:solidFill>
                  <a:srgbClr val="FFFFFF"/>
                </a:solidFill>
                <a:latin typeface="Calibri"/>
                <a:cs typeface="Calibri"/>
              </a:rPr>
              <a:t>tuff</a:t>
            </a:r>
            <a:r>
              <a:rPr sz="3200" spc="3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lo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5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30" dirty="0" smtClean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3200" spc="-45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2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2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lang="en-US" sz="3200" spc="-20" dirty="0" smtClean="0">
                <a:solidFill>
                  <a:srgbClr val="FFFFFF"/>
                </a:solidFill>
                <a:latin typeface="Calibri"/>
                <a:cs typeface="Calibri"/>
              </a:rPr>
              <a:t> actions---macros  simplify things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85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mac</a:t>
            </a:r>
            <a:r>
              <a:rPr sz="3200" spc="-8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32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80"/>
              </a:spcBef>
            </a:pP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=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 g</a:t>
            </a:r>
            <a:r>
              <a:rPr sz="2800" spc="-4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endParaRPr sz="2800" dirty="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Courier New"/>
                <a:cs typeface="Courier New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Courier New"/>
                <a:cs typeface="Courier New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G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2800" spc="-4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=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-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O</a:t>
            </a:r>
            <a:r>
              <a:rPr sz="2800" spc="-3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–</a:t>
            </a:r>
            <a:r>
              <a:rPr sz="2800" spc="-35" dirty="0">
                <a:solidFill>
                  <a:srgbClr val="FFFFFF"/>
                </a:solidFill>
                <a:latin typeface="Courier New"/>
                <a:cs typeface="Courier New"/>
              </a:rPr>
              <a:t>W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Courier New"/>
                <a:cs typeface="Courier New"/>
              </a:rPr>
              <a:t>l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–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g</a:t>
            </a:r>
            <a:endParaRPr sz="2800" dirty="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P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G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=</a:t>
            </a:r>
            <a:r>
              <a:rPr sz="2800" spc="-2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t</a:t>
            </a:r>
            <a:r>
              <a:rPr sz="2800" spc="-30" dirty="0">
                <a:solidFill>
                  <a:srgbClr val="FFFFFF"/>
                </a:solidFill>
                <a:latin typeface="Courier New"/>
                <a:cs typeface="Courier New"/>
              </a:rPr>
              <a:t> T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t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t</a:t>
            </a:r>
            <a:endParaRPr sz="2800" dirty="0">
              <a:latin typeface="Courier New"/>
              <a:cs typeface="Courier New"/>
            </a:endParaRPr>
          </a:p>
          <a:p>
            <a:pPr marL="356870" indent="-344170">
              <a:lnSpc>
                <a:spcPct val="100000"/>
              </a:lnSpc>
              <a:spcBef>
                <a:spcPts val="44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mac</a:t>
            </a:r>
            <a:r>
              <a:rPr sz="3200" spc="-8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yping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$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mac</a:t>
            </a:r>
            <a:r>
              <a:rPr sz="3200" spc="-8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onam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32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280"/>
              </a:spcBef>
            </a:pP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2800" spc="-15" dirty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sz="2800" spc="-1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F</a:t>
            </a:r>
            <a:r>
              <a:rPr sz="2800" spc="-15" dirty="0">
                <a:solidFill>
                  <a:srgbClr val="FFFFFF"/>
                </a:solidFill>
                <a:latin typeface="Courier New"/>
                <a:cs typeface="Courier New"/>
              </a:rPr>
              <a:t>L</a:t>
            </a:r>
            <a:r>
              <a:rPr sz="2800" spc="-35" dirty="0">
                <a:solidFill>
                  <a:srgbClr val="FFFFFF"/>
                </a:solidFill>
                <a:latin typeface="Courier New"/>
                <a:cs typeface="Courier New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G</a:t>
            </a:r>
            <a:r>
              <a:rPr sz="2800" spc="-40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urier New"/>
                <a:cs typeface="Courier New"/>
              </a:rPr>
              <a:t>–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 L</a:t>
            </a:r>
            <a:r>
              <a:rPr sz="2800" spc="-40" dirty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Courier New"/>
                <a:cs typeface="Courier New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.c</a:t>
            </a:r>
            <a:endParaRPr sz="28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body" idx="1"/>
          </p:nvPr>
        </p:nvSpPr>
        <p:spPr>
          <a:xfrm>
            <a:off x="536575" y="381000"/>
            <a:ext cx="8070850" cy="4431983"/>
          </a:xfrm>
        </p:spPr>
        <p:txBody>
          <a:bodyPr/>
          <a:lstStyle/>
          <a:p>
            <a:r>
              <a:rPr lang="en-US" sz="2400" dirty="0" smtClean="0"/>
              <a:t># File "</a:t>
            </a:r>
            <a:r>
              <a:rPr lang="en-US" sz="2400" dirty="0" err="1" smtClean="0"/>
              <a:t>makefile</a:t>
            </a:r>
            <a:r>
              <a:rPr lang="en-US" sz="2400" dirty="0" smtClean="0"/>
              <a:t>" used to build "ola207" executable</a:t>
            </a:r>
          </a:p>
          <a:p>
            <a:endParaRPr lang="en-US" sz="2400" dirty="0" smtClean="0"/>
          </a:p>
          <a:p>
            <a:r>
              <a:rPr lang="en-US" sz="2400" dirty="0" smtClean="0"/>
              <a:t>CXX = g++ -std=</a:t>
            </a:r>
            <a:r>
              <a:rPr lang="en-US" sz="2400" dirty="0" err="1" smtClean="0"/>
              <a:t>c++</a:t>
            </a:r>
            <a:r>
              <a:rPr lang="en-US" sz="2400" dirty="0" smtClean="0"/>
              <a:t>11 –pedantic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ola207:  </a:t>
            </a:r>
            <a:r>
              <a:rPr lang="en-US" sz="2400" dirty="0" err="1" smtClean="0"/>
              <a:t>bakery.o</a:t>
            </a:r>
            <a:r>
              <a:rPr lang="en-US" sz="2400" dirty="0" smtClean="0"/>
              <a:t> </a:t>
            </a:r>
            <a:r>
              <a:rPr lang="en-US" sz="2400" dirty="0" err="1" smtClean="0"/>
              <a:t>bakeryPrint.o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$(CXX) -g </a:t>
            </a:r>
            <a:r>
              <a:rPr lang="en-US" sz="2400" dirty="0" err="1" smtClean="0"/>
              <a:t>bakery.o</a:t>
            </a:r>
            <a:r>
              <a:rPr lang="en-US" sz="2400" dirty="0" smtClean="0"/>
              <a:t> </a:t>
            </a:r>
            <a:r>
              <a:rPr lang="en-US" sz="2400" dirty="0" err="1" smtClean="0"/>
              <a:t>bakeryPrint.o</a:t>
            </a:r>
            <a:r>
              <a:rPr lang="en-US" sz="2400" dirty="0" smtClean="0"/>
              <a:t> -o ola207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bakery.o</a:t>
            </a:r>
            <a:r>
              <a:rPr lang="en-US" sz="2400" dirty="0" smtClean="0"/>
              <a:t>:  bakery.cpp </a:t>
            </a:r>
            <a:r>
              <a:rPr lang="en-US" sz="2400" dirty="0" err="1" smtClean="0"/>
              <a:t>bakeryPrint.h</a:t>
            </a:r>
            <a:r>
              <a:rPr lang="en-US" sz="2400" dirty="0" smtClean="0"/>
              <a:t> </a:t>
            </a:r>
            <a:r>
              <a:rPr lang="en-US" sz="2400" dirty="0" err="1" smtClean="0"/>
              <a:t>bakeryConstants.h</a:t>
            </a:r>
            <a:endParaRPr lang="en-US" sz="2400" dirty="0" smtClean="0"/>
          </a:p>
          <a:p>
            <a:r>
              <a:rPr lang="en-US" sz="2400" dirty="0" smtClean="0"/>
              <a:t>        $(CXX) -g -c bakery.cpp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bakeryPrint.o</a:t>
            </a:r>
            <a:r>
              <a:rPr lang="en-US" sz="2400" dirty="0" smtClean="0"/>
              <a:t>:  bakeryPrint.cpp </a:t>
            </a:r>
            <a:r>
              <a:rPr lang="en-US" sz="2400" dirty="0" err="1" smtClean="0"/>
              <a:t>bakeryPrint.h</a:t>
            </a:r>
            <a:r>
              <a:rPr lang="en-US" sz="2400" dirty="0" smtClean="0"/>
              <a:t> </a:t>
            </a:r>
            <a:r>
              <a:rPr lang="en-US" sz="2400" dirty="0" err="1" smtClean="0"/>
              <a:t>bakeryConstants.h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$(CXX) -g -c bakeryPrint.cpp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05660">
              <a:lnSpc>
                <a:spcPct val="100000"/>
              </a:lnSpc>
            </a:pPr>
            <a:r>
              <a:rPr spc="-25" dirty="0"/>
              <a:t>Ph</a:t>
            </a:r>
            <a:r>
              <a:rPr spc="-20" dirty="0"/>
              <a:t>o</a:t>
            </a:r>
            <a:r>
              <a:rPr spc="-105" dirty="0"/>
              <a:t>n</a:t>
            </a:r>
            <a:r>
              <a:rPr spc="-20" dirty="0"/>
              <a:t>y</a:t>
            </a:r>
            <a:r>
              <a:rPr dirty="0"/>
              <a:t> </a:t>
            </a:r>
            <a:r>
              <a:rPr spc="-375" dirty="0"/>
              <a:t>T</a:t>
            </a:r>
            <a:r>
              <a:rPr spc="-25" dirty="0"/>
              <a:t>a</a:t>
            </a:r>
            <a:r>
              <a:rPr spc="-80" dirty="0"/>
              <a:t>rg</a:t>
            </a:r>
            <a:r>
              <a:rPr spc="-50" dirty="0"/>
              <a:t>e</a:t>
            </a:r>
            <a:r>
              <a:rPr spc="-20" dirty="0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99320"/>
            <a:ext cx="6440805" cy="918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endParaRPr sz="32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espond</a:t>
            </a:r>
            <a:r>
              <a:rPr sz="3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3200400"/>
            <a:ext cx="1488440" cy="431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>
                <a:solidFill>
                  <a:srgbClr val="FFFFFF"/>
                </a:solidFill>
                <a:latin typeface="Courier New"/>
                <a:cs typeface="Courier New"/>
              </a:rPr>
              <a:t>clean:</a:t>
            </a:r>
            <a:endParaRPr sz="3200" dirty="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8800" y="3733800"/>
            <a:ext cx="21336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r</a:t>
            </a:r>
            <a:r>
              <a:rPr sz="2800" dirty="0">
                <a:solidFill>
                  <a:srgbClr val="FFFFFF"/>
                </a:solidFill>
                <a:latin typeface="Courier New"/>
                <a:cs typeface="Courier New"/>
              </a:rPr>
              <a:t>m</a:t>
            </a:r>
            <a:r>
              <a:rPr sz="2800" spc="-5" dirty="0">
                <a:solidFill>
                  <a:srgbClr val="FFFFFF"/>
                </a:solidFill>
                <a:latin typeface="Courier New"/>
                <a:cs typeface="Courier New"/>
              </a:rPr>
              <a:t> –</a:t>
            </a:r>
            <a:r>
              <a:rPr sz="2800" spc="-5" dirty="0" smtClean="0">
                <a:solidFill>
                  <a:srgbClr val="FFFFFF"/>
                </a:solidFill>
                <a:latin typeface="Courier New"/>
                <a:cs typeface="Courier New"/>
              </a:rPr>
              <a:t>f</a:t>
            </a:r>
            <a:r>
              <a:rPr lang="en-US" sz="2800" spc="-5" dirty="0" smtClean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lang="en-US" sz="2800" spc="-10" dirty="0" smtClean="0">
                <a:solidFill>
                  <a:srgbClr val="FFFFFF"/>
                </a:solidFill>
                <a:latin typeface="Courier New"/>
                <a:cs typeface="Courier New"/>
              </a:rPr>
              <a:t>*</a:t>
            </a:r>
            <a:r>
              <a:rPr lang="en-US" sz="2800" spc="-30" dirty="0" smtClean="0">
                <a:solidFill>
                  <a:srgbClr val="FFFFFF"/>
                </a:solidFill>
                <a:latin typeface="Courier New"/>
                <a:cs typeface="Courier New"/>
              </a:rPr>
              <a:t>.</a:t>
            </a:r>
            <a:r>
              <a:rPr lang="en-US" sz="2800" dirty="0" smtClean="0">
                <a:solidFill>
                  <a:srgbClr val="FFFFFF"/>
                </a:solidFill>
                <a:latin typeface="Courier New"/>
                <a:cs typeface="Courier New"/>
              </a:rPr>
              <a:t>o</a:t>
            </a:r>
            <a:endParaRPr lang="en-US" sz="2800" dirty="0" smtClean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endParaRPr sz="28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04005" y="604418"/>
            <a:ext cx="194056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3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4400" spc="-110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4400" spc="-25" dirty="0">
                <a:solidFill>
                  <a:srgbClr val="FFFFFF"/>
                </a:solidFill>
                <a:latin typeface="Calibri"/>
                <a:cs typeface="Calibri"/>
              </a:rPr>
              <a:t>ample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901971"/>
            <a:ext cx="4903470" cy="2450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all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: 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1800" spc="-25" dirty="0">
                <a:solidFill>
                  <a:srgbClr val="FFFFFF"/>
                </a:solidFill>
                <a:latin typeface="Courier New"/>
                <a:cs typeface="Courier New"/>
              </a:rPr>
              <a:t>u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bdirs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subdir</a:t>
            </a:r>
            <a:r>
              <a:rPr sz="1800" spc="-25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:</a:t>
            </a:r>
            <a:endParaRPr sz="1800">
              <a:latin typeface="Courier New"/>
              <a:cs typeface="Courier New"/>
            </a:endParaRPr>
          </a:p>
          <a:p>
            <a:pPr marL="927100">
              <a:lnSpc>
                <a:spcPct val="100000"/>
              </a:lnSpc>
              <a:tabLst>
                <a:tab pos="1338580" algn="l"/>
              </a:tabLst>
            </a:pP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d	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bad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  <a:r>
              <a:rPr sz="1800" spc="-2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make</a:t>
            </a:r>
            <a:endParaRPr sz="1800">
              <a:latin typeface="Courier New"/>
              <a:cs typeface="Courier New"/>
            </a:endParaRPr>
          </a:p>
          <a:p>
            <a:pPr marL="927100">
              <a:lnSpc>
                <a:spcPct val="100000"/>
              </a:lnSpc>
              <a:tabLst>
                <a:tab pos="1338580" algn="l"/>
                <a:tab pos="3524250" algn="l"/>
              </a:tabLst>
            </a:pP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d	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alm</a:t>
            </a:r>
            <a:r>
              <a:rPr sz="1800" spc="-25" dirty="0">
                <a:solidFill>
                  <a:srgbClr val="FFFFFF"/>
                </a:solidFill>
                <a:latin typeface="Courier New"/>
                <a:cs typeface="Courier New"/>
              </a:rPr>
              <a:t>o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t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-g</a:t>
            </a:r>
            <a:r>
              <a:rPr sz="1800" spc="-25" dirty="0">
                <a:solidFill>
                  <a:srgbClr val="FFFFFF"/>
                </a:solidFill>
                <a:latin typeface="Courier New"/>
                <a:cs typeface="Courier New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ner</a:t>
            </a:r>
            <a:r>
              <a:rPr sz="1800" spc="-25" dirty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m</a:t>
            </a:r>
            <a:r>
              <a:rPr sz="1800" spc="-25" dirty="0">
                <a:solidFill>
                  <a:srgbClr val="FFFFFF"/>
                </a:solidFill>
                <a:latin typeface="Courier New"/>
                <a:cs typeface="Courier New"/>
              </a:rPr>
              <a:t>ak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e</a:t>
            </a:r>
            <a:endParaRPr sz="1800">
              <a:latin typeface="Courier New"/>
              <a:cs typeface="Courier New"/>
            </a:endParaRPr>
          </a:p>
          <a:p>
            <a:pPr marL="927100">
              <a:lnSpc>
                <a:spcPct val="100000"/>
              </a:lnSpc>
              <a:tabLst>
                <a:tab pos="1338580" algn="l"/>
                <a:tab pos="4341495" algn="l"/>
              </a:tabLst>
            </a:pP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d	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gen</a:t>
            </a:r>
            <a:r>
              <a:rPr sz="1800" spc="-25" dirty="0">
                <a:solidFill>
                  <a:srgbClr val="FFFFFF"/>
                </a:solidFill>
                <a:latin typeface="Courier New"/>
                <a:cs typeface="Courier New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ri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-</a:t>
            </a:r>
            <a:r>
              <a:rPr sz="1800" spc="-25" dirty="0">
                <a:solidFill>
                  <a:srgbClr val="FFFFFF"/>
                </a:solidFill>
                <a:latin typeface="Courier New"/>
                <a:cs typeface="Courier New"/>
              </a:rPr>
              <a:t>w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it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h</a:t>
            </a:r>
            <a:r>
              <a:rPr sz="1800" spc="-25" dirty="0">
                <a:solidFill>
                  <a:srgbClr val="FFFFFF"/>
                </a:solidFill>
                <a:latin typeface="Courier New"/>
                <a:cs typeface="Courier New"/>
              </a:rPr>
              <a:t>-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libr</a:t>
            </a:r>
            <a:r>
              <a:rPr sz="1800" spc="-25" dirty="0">
                <a:solidFill>
                  <a:srgbClr val="FFFFFF"/>
                </a:solidFill>
                <a:latin typeface="Courier New"/>
                <a:cs typeface="Courier New"/>
              </a:rPr>
              <a:t>ar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y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;	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make</a:t>
            </a:r>
            <a:endParaRPr sz="1800">
              <a:latin typeface="Courier New"/>
              <a:cs typeface="Courier New"/>
            </a:endParaRPr>
          </a:p>
          <a:p>
            <a:pPr marL="12700" indent="9144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d </a:t>
            </a:r>
            <a:r>
              <a:rPr sz="1800" spc="-10" dirty="0">
                <a:solidFill>
                  <a:srgbClr val="FFFFFF"/>
                </a:solidFill>
                <a:latin typeface="Courier New"/>
                <a:cs typeface="Courier New"/>
              </a:rPr>
              <a:t>g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en</a:t>
            </a:r>
            <a:r>
              <a:rPr sz="1800" spc="-30" dirty="0">
                <a:solidFill>
                  <a:srgbClr val="FFFFFF"/>
                </a:solidFill>
                <a:latin typeface="Courier New"/>
                <a:cs typeface="Courier New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ric</a:t>
            </a: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;</a:t>
            </a:r>
            <a:r>
              <a:rPr sz="1800" spc="-3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make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ourier New"/>
                <a:cs typeface="Courier New"/>
              </a:rPr>
              <a:t>clean: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8750" y="4364582"/>
          <a:ext cx="4987421" cy="11381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985"/>
                <a:gridCol w="3823028"/>
                <a:gridCol w="786408"/>
              </a:tblGrid>
              <a:tr h="27169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cd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bad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;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mak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cl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an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cd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tabLst>
                          <a:tab pos="2253615" algn="l"/>
                        </a:tabLst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alm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t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-g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ner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;	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m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ak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 clean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</a:tr>
              <a:tr h="27459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cd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en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ric-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w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ith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lib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ar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y/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;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 ma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k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l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an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</a:tr>
              <a:tr h="31491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cd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gen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ric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;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mak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cle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8974" y="635406"/>
            <a:ext cx="7366050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05660">
              <a:lnSpc>
                <a:spcPct val="100000"/>
              </a:lnSpc>
            </a:pPr>
            <a:r>
              <a:rPr lang="en-US" spc="-25" dirty="0" smtClean="0"/>
              <a:t>    (Optional) </a:t>
            </a:r>
            <a:br>
              <a:rPr lang="en-US" spc="-25" dirty="0" smtClean="0"/>
            </a:br>
            <a:r>
              <a:rPr lang="en-US" spc="-25" dirty="0" smtClean="0"/>
              <a:t>Advanced Stuff</a:t>
            </a:r>
            <a:br>
              <a:rPr lang="en-US" spc="-25" dirty="0" smtClean="0"/>
            </a:br>
            <a:r>
              <a:rPr lang="en-US" spc="-25" dirty="0" smtClean="0"/>
              <a:t>       follows:</a:t>
            </a:r>
            <a:endParaRPr spc="-2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3220">
              <a:lnSpc>
                <a:spcPct val="100000"/>
              </a:lnSpc>
            </a:pPr>
            <a:r>
              <a:rPr spc="-30" dirty="0"/>
              <a:t>Su</a:t>
            </a:r>
            <a:r>
              <a:rPr spc="-60" dirty="0"/>
              <a:t>bs</a:t>
            </a:r>
            <a:r>
              <a:rPr spc="-15" dirty="0"/>
              <a:t>ti</a:t>
            </a:r>
            <a:r>
              <a:rPr spc="-35" dirty="0"/>
              <a:t>t</a:t>
            </a:r>
            <a:r>
              <a:rPr spc="-25" dirty="0"/>
              <a:t>ut</a:t>
            </a:r>
            <a:r>
              <a:rPr spc="-20" dirty="0"/>
              <a:t>i</a:t>
            </a:r>
            <a:r>
              <a:rPr spc="-30" dirty="0"/>
              <a:t>o</a:t>
            </a:r>
            <a:r>
              <a:rPr spc="-25" dirty="0"/>
              <a:t>n</a:t>
            </a:r>
            <a:r>
              <a:rPr spc="90" dirty="0"/>
              <a:t> </a:t>
            </a:r>
            <a:r>
              <a:rPr spc="-25" dirty="0"/>
              <a:t>R</a:t>
            </a:r>
            <a:r>
              <a:rPr spc="-40" dirty="0"/>
              <a:t>u</a:t>
            </a:r>
            <a:r>
              <a:rPr spc="-20" dirty="0"/>
              <a:t>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48975"/>
            <a:ext cx="7798434" cy="4365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ts val="342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en,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y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000" spc="-10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3000">
              <a:latin typeface="Calibri"/>
              <a:cs typeface="Calibri"/>
            </a:endParaRPr>
          </a:p>
          <a:p>
            <a:pPr marL="356870">
              <a:lnSpc>
                <a:spcPts val="3420"/>
              </a:lnSpc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sim</a:t>
            </a:r>
            <a:r>
              <a:rPr sz="3000" spc="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lar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omma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ds</a:t>
            </a:r>
            <a:endParaRPr sz="3000">
              <a:latin typeface="Calibri"/>
              <a:cs typeface="Calibri"/>
            </a:endParaRPr>
          </a:p>
          <a:p>
            <a:pPr marL="356870" marR="1258570" indent="-344170">
              <a:lnSpc>
                <a:spcPts val="3240"/>
              </a:lnSpc>
              <a:spcBef>
                <a:spcPts val="765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2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ern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ules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 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ds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8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h 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ases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1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6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7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am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le,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uld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endParaRPr sz="3000">
              <a:latin typeface="Calibri"/>
              <a:cs typeface="Calibri"/>
            </a:endParaRPr>
          </a:p>
          <a:p>
            <a:pPr marL="411480">
              <a:lnSpc>
                <a:spcPct val="100000"/>
              </a:lnSpc>
              <a:spcBef>
                <a:spcPts val="280"/>
              </a:spcBef>
            </a:pPr>
            <a:r>
              <a:rPr sz="2600" spc="-20" dirty="0">
                <a:solidFill>
                  <a:srgbClr val="FFFFFF"/>
                </a:solidFill>
                <a:latin typeface="Courier New"/>
                <a:cs typeface="Courier New"/>
              </a:rPr>
              <a:t>%.o</a:t>
            </a:r>
            <a:r>
              <a:rPr sz="2600" spc="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urier New"/>
                <a:cs typeface="Courier New"/>
              </a:rPr>
              <a:t>:</a:t>
            </a:r>
            <a:r>
              <a:rPr sz="260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urier New"/>
                <a:cs typeface="Courier New"/>
              </a:rPr>
              <a:t>%.c</a:t>
            </a:r>
            <a:endParaRPr sz="2600">
              <a:latin typeface="Courier New"/>
              <a:cs typeface="Courier New"/>
            </a:endParaRPr>
          </a:p>
          <a:p>
            <a:pPr marL="868680">
              <a:lnSpc>
                <a:spcPct val="100000"/>
              </a:lnSpc>
              <a:spcBef>
                <a:spcPts val="305"/>
              </a:spcBef>
            </a:pP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2200" spc="-10" dirty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spc="-1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200" spc="15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sz="2200" spc="-1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F</a:t>
            </a:r>
            <a:r>
              <a:rPr sz="2200" spc="10" dirty="0">
                <a:solidFill>
                  <a:srgbClr val="FFFFFF"/>
                </a:solidFill>
                <a:latin typeface="Courier New"/>
                <a:cs typeface="Courier New"/>
              </a:rPr>
              <a:t>L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ourier New"/>
                <a:cs typeface="Courier New"/>
              </a:rPr>
              <a:t>G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  <a:r>
              <a:rPr sz="2200" spc="2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–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spc="2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&lt;</a:t>
            </a:r>
            <a:endParaRPr sz="2200">
              <a:latin typeface="Courier New"/>
              <a:cs typeface="Courier New"/>
            </a:endParaRPr>
          </a:p>
          <a:p>
            <a:pPr marL="356870" marR="141605" indent="-344170">
              <a:lnSpc>
                <a:spcPct val="90000"/>
              </a:lnSpc>
              <a:spcBef>
                <a:spcPts val="715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fil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depen</a:t>
            </a:r>
            <a:r>
              <a:rPr sz="3000" spc="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espon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c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 c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m it with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below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ule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S</a:t>
            </a:r>
            <a:r>
              <a:rPr sz="4000" spc="5" dirty="0"/>
              <a:t>u</a:t>
            </a:r>
            <a:r>
              <a:rPr sz="4000" spc="-20" dirty="0"/>
              <a:t>b</a:t>
            </a:r>
            <a:r>
              <a:rPr sz="4000" spc="-60" dirty="0"/>
              <a:t>s</a:t>
            </a:r>
            <a:r>
              <a:rPr sz="4000" dirty="0"/>
              <a:t>titut</a:t>
            </a:r>
            <a:r>
              <a:rPr sz="4000" spc="-10" dirty="0"/>
              <a:t>i</a:t>
            </a:r>
            <a:r>
              <a:rPr sz="4000" spc="-5" dirty="0"/>
              <a:t>o</a:t>
            </a:r>
            <a:r>
              <a:rPr sz="4000" dirty="0"/>
              <a:t>n</a:t>
            </a:r>
            <a:r>
              <a:rPr sz="4000" spc="-60" dirty="0"/>
              <a:t> </a:t>
            </a:r>
            <a:r>
              <a:rPr sz="4000" dirty="0"/>
              <a:t>R</a:t>
            </a:r>
            <a:r>
              <a:rPr sz="4000" spc="5" dirty="0"/>
              <a:t>u</a:t>
            </a:r>
            <a:r>
              <a:rPr sz="4000" dirty="0"/>
              <a:t>l</a:t>
            </a:r>
            <a:r>
              <a:rPr sz="4000" spc="-15" dirty="0"/>
              <a:t>e</a:t>
            </a:r>
            <a:r>
              <a:rPr sz="4000" dirty="0"/>
              <a:t>s</a:t>
            </a:r>
            <a:r>
              <a:rPr sz="4000" spc="-35" dirty="0"/>
              <a:t> </a:t>
            </a:r>
            <a:r>
              <a:rPr sz="4000" dirty="0"/>
              <a:t>- I</a:t>
            </a:r>
            <a:r>
              <a:rPr sz="4000" spc="-50" dirty="0"/>
              <a:t>nt</a:t>
            </a:r>
            <a:r>
              <a:rPr sz="4000" dirty="0"/>
              <a:t>e</a:t>
            </a:r>
            <a:r>
              <a:rPr sz="4000" spc="-15" dirty="0"/>
              <a:t>r</a:t>
            </a:r>
            <a:r>
              <a:rPr sz="4000" spc="-5" dirty="0"/>
              <a:t>na</a:t>
            </a:r>
            <a:r>
              <a:rPr sz="4000" dirty="0"/>
              <a:t>l</a:t>
            </a:r>
            <a:r>
              <a:rPr sz="4000" spc="-15" dirty="0"/>
              <a:t> m</a:t>
            </a:r>
            <a:r>
              <a:rPr sz="4000" dirty="0"/>
              <a:t>ac</a:t>
            </a:r>
            <a:r>
              <a:rPr sz="4000" spc="-75" dirty="0"/>
              <a:t>r</a:t>
            </a:r>
            <a:r>
              <a:rPr sz="4000" spc="-5" dirty="0"/>
              <a:t>os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6244" y="1612399"/>
            <a:ext cx="7645400" cy="290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ame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(t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sam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in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l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oc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ences)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$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@</a:t>
            </a:r>
            <a:r>
              <a:rPr sz="3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f the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$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&lt;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depen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ency</a:t>
            </a:r>
            <a:r>
              <a:rPr sz="30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8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 t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$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^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depen</a:t>
            </a:r>
            <a:r>
              <a:rPr sz="3000" spc="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encies</a:t>
            </a:r>
            <a:r>
              <a:rPr sz="30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8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650">
              <a:latin typeface="Times New Roman"/>
              <a:cs typeface="Times New Roman"/>
            </a:endParaRPr>
          </a:p>
          <a:p>
            <a:pPr marL="411480">
              <a:lnSpc>
                <a:spcPct val="100000"/>
              </a:lnSpc>
            </a:pPr>
            <a:r>
              <a:rPr sz="2600" spc="-20" dirty="0">
                <a:solidFill>
                  <a:srgbClr val="FFFFFF"/>
                </a:solidFill>
                <a:latin typeface="Courier New"/>
                <a:cs typeface="Courier New"/>
              </a:rPr>
              <a:t>%.o</a:t>
            </a:r>
            <a:r>
              <a:rPr sz="2600" spc="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urier New"/>
                <a:cs typeface="Courier New"/>
              </a:rPr>
              <a:t>:</a:t>
            </a:r>
            <a:r>
              <a:rPr sz="260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urier New"/>
                <a:cs typeface="Courier New"/>
              </a:rPr>
              <a:t>%.c</a:t>
            </a:r>
            <a:endParaRPr sz="2600">
              <a:latin typeface="Courier New"/>
              <a:cs typeface="Courier New"/>
            </a:endParaRPr>
          </a:p>
          <a:p>
            <a:pPr marL="868680">
              <a:lnSpc>
                <a:spcPct val="100000"/>
              </a:lnSpc>
              <a:spcBef>
                <a:spcPts val="15"/>
              </a:spcBef>
            </a:pP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2200" spc="-15" dirty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spc="-1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  <a:r>
              <a:rPr sz="2200" spc="-1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200" spc="15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sz="2200" spc="-1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F</a:t>
            </a:r>
            <a:r>
              <a:rPr sz="2200" spc="5" dirty="0">
                <a:solidFill>
                  <a:srgbClr val="FFFFFF"/>
                </a:solidFill>
                <a:latin typeface="Courier New"/>
                <a:cs typeface="Courier New"/>
              </a:rPr>
              <a:t>L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A</a:t>
            </a:r>
            <a:r>
              <a:rPr sz="2200" spc="-15" dirty="0">
                <a:solidFill>
                  <a:srgbClr val="FFFFFF"/>
                </a:solidFill>
                <a:latin typeface="Courier New"/>
                <a:cs typeface="Courier New"/>
              </a:rPr>
              <a:t>G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  <a:r>
              <a:rPr sz="2200" spc="2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–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spc="2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&lt;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5037614"/>
            <a:ext cx="1626235" cy="86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hell</a:t>
            </a:r>
            <a:r>
              <a:rPr sz="3000" dirty="0">
                <a:solidFill>
                  <a:srgbClr val="FFFFFF"/>
                </a:solidFill>
                <a:latin typeface="Courier New"/>
                <a:cs typeface="Courier New"/>
              </a:rPr>
              <a:t>o:</a:t>
            </a:r>
            <a:endParaRPr sz="300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$(CC)</a:t>
            </a:r>
            <a:endParaRPr sz="3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4229" y="5037614"/>
            <a:ext cx="2311400" cy="86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hello.o</a:t>
            </a:r>
            <a:endParaRPr sz="3000">
              <a:latin typeface="Courier New"/>
              <a:cs typeface="Courier New"/>
            </a:endParaRPr>
          </a:p>
          <a:p>
            <a:pPr marL="240665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$(CFLAGS)</a:t>
            </a:r>
            <a:endParaRPr sz="3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8575" y="5494921"/>
            <a:ext cx="1855470" cy="40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3000" dirty="0">
                <a:solidFill>
                  <a:srgbClr val="FFFFFF"/>
                </a:solidFill>
                <a:latin typeface="Courier New"/>
                <a:cs typeface="Courier New"/>
              </a:rPr>
              <a:t>&lt;</a:t>
            </a:r>
            <a:r>
              <a:rPr sz="3000" spc="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-</a:t>
            </a:r>
            <a:r>
              <a:rPr sz="3000" dirty="0">
                <a:solidFill>
                  <a:srgbClr val="FFFFFF"/>
                </a:solidFill>
                <a:latin typeface="Courier New"/>
                <a:cs typeface="Courier New"/>
              </a:rPr>
              <a:t>o</a:t>
            </a: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 $@</a:t>
            </a:r>
            <a:endParaRPr sz="3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3155">
              <a:lnSpc>
                <a:spcPct val="100000"/>
              </a:lnSpc>
            </a:pPr>
            <a:r>
              <a:rPr spc="-30" dirty="0"/>
              <a:t>Su</a:t>
            </a:r>
            <a:r>
              <a:rPr spc="-65" dirty="0"/>
              <a:t>f</a:t>
            </a:r>
            <a:r>
              <a:rPr spc="-20" dirty="0"/>
              <a:t>fix</a:t>
            </a:r>
            <a:r>
              <a:rPr dirty="0"/>
              <a:t> </a:t>
            </a:r>
            <a:r>
              <a:rPr spc="-20" dirty="0"/>
              <a:t>Rules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48975"/>
            <a:ext cx="7751445" cy="4365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ts val="342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ule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fie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3000" spc="-7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000" spc="-10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ld</a:t>
            </a:r>
            <a:endParaRPr sz="3000">
              <a:latin typeface="Calibri"/>
              <a:cs typeface="Calibri"/>
            </a:endParaRPr>
          </a:p>
          <a:p>
            <a:pPr marL="356870">
              <a:lnSpc>
                <a:spcPts val="3420"/>
              </a:lnSpc>
            </a:pP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80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endParaRPr sz="3000">
              <a:latin typeface="Calibri"/>
              <a:cs typeface="Calibri"/>
            </a:endParaRPr>
          </a:p>
          <a:p>
            <a:pPr marL="2298700">
              <a:lnSpc>
                <a:spcPct val="100000"/>
              </a:lnSpc>
              <a:spcBef>
                <a:spcPts val="285"/>
              </a:spcBef>
              <a:tabLst>
                <a:tab pos="5499100" algn="l"/>
              </a:tabLst>
            </a:pP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.SUFFIXES</a:t>
            </a:r>
            <a:r>
              <a:rPr sz="3000" dirty="0">
                <a:solidFill>
                  <a:srgbClr val="FFFFFF"/>
                </a:solidFill>
                <a:latin typeface="Courier New"/>
                <a:cs typeface="Courier New"/>
              </a:rPr>
              <a:t>: </a:t>
            </a: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.</a:t>
            </a:r>
            <a:r>
              <a:rPr sz="3000" dirty="0">
                <a:solidFill>
                  <a:srgbClr val="FFFFFF"/>
                </a:solidFill>
                <a:latin typeface="Courier New"/>
                <a:cs typeface="Courier New"/>
              </a:rPr>
              <a:t>o	</a:t>
            </a: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.c</a:t>
            </a:r>
            <a:endParaRPr sz="3000">
              <a:latin typeface="Courier New"/>
              <a:cs typeface="Courier New"/>
            </a:endParaRPr>
          </a:p>
          <a:p>
            <a:pPr marL="356870" indent="-344170">
              <a:lnSpc>
                <a:spcPts val="3420"/>
              </a:lnSpc>
              <a:spcBef>
                <a:spcPts val="43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Anot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ule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h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file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3000" spc="-7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  <a:p>
            <a:pPr marL="356870">
              <a:lnSpc>
                <a:spcPts val="3420"/>
              </a:lnSpc>
            </a:pP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endParaRPr sz="3000">
              <a:latin typeface="Calibri"/>
              <a:cs typeface="Calibri"/>
            </a:endParaRPr>
          </a:p>
          <a:p>
            <a:pPr marL="411480">
              <a:lnSpc>
                <a:spcPct val="100000"/>
              </a:lnSpc>
              <a:spcBef>
                <a:spcPts val="280"/>
              </a:spcBef>
            </a:pPr>
            <a:r>
              <a:rPr sz="2600" spc="-20" dirty="0">
                <a:solidFill>
                  <a:srgbClr val="FFFFFF"/>
                </a:solidFill>
                <a:latin typeface="Courier New"/>
                <a:cs typeface="Courier New"/>
              </a:rPr>
              <a:t>.c.o</a:t>
            </a:r>
            <a:r>
              <a:rPr sz="2600" spc="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urier New"/>
                <a:cs typeface="Courier New"/>
              </a:rPr>
              <a:t>:</a:t>
            </a:r>
            <a:endParaRPr sz="2600">
              <a:latin typeface="Courier New"/>
              <a:cs typeface="Courier New"/>
            </a:endParaRPr>
          </a:p>
          <a:p>
            <a:pPr marL="868680">
              <a:lnSpc>
                <a:spcPct val="100000"/>
              </a:lnSpc>
              <a:spcBef>
                <a:spcPts val="305"/>
              </a:spcBef>
            </a:pP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2200" spc="-10" dirty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spc="-1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200" spc="15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(</a:t>
            </a:r>
            <a:r>
              <a:rPr sz="2200" spc="-1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F</a:t>
            </a:r>
            <a:r>
              <a:rPr sz="2200" spc="10" dirty="0">
                <a:solidFill>
                  <a:srgbClr val="FFFFFF"/>
                </a:solidFill>
                <a:latin typeface="Courier New"/>
                <a:cs typeface="Courier New"/>
              </a:rPr>
              <a:t>L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ourier New"/>
                <a:cs typeface="Courier New"/>
              </a:rPr>
              <a:t>G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)</a:t>
            </a:r>
            <a:r>
              <a:rPr sz="2200" spc="2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urier New"/>
                <a:cs typeface="Courier New"/>
              </a:rPr>
              <a:t>–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200" spc="2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urier New"/>
                <a:cs typeface="Courier New"/>
              </a:rPr>
              <a:t>$</a:t>
            </a:r>
            <a:r>
              <a:rPr sz="2200" dirty="0">
                <a:solidFill>
                  <a:srgbClr val="FFFFFF"/>
                </a:solidFill>
                <a:latin typeface="Courier New"/>
                <a:cs typeface="Courier New"/>
              </a:rPr>
              <a:t>&lt;</a:t>
            </a:r>
            <a:endParaRPr sz="2200">
              <a:latin typeface="Courier New"/>
              <a:cs typeface="Courier New"/>
            </a:endParaRPr>
          </a:p>
          <a:p>
            <a:pPr marL="411480" marR="5080" indent="-340995">
              <a:lnSpc>
                <a:spcPct val="90000"/>
              </a:lnSpc>
              <a:spcBef>
                <a:spcPts val="715"/>
              </a:spcBef>
              <a:buClr>
                <a:srgbClr val="FFFFFF"/>
              </a:buClr>
              <a:buFont typeface="Arial"/>
              <a:buChar char="•"/>
              <a:tabLst>
                <a:tab pos="412115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hi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f this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fil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om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espon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c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gi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8974" y="635406"/>
            <a:ext cx="736605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7855" algn="l">
              <a:lnSpc>
                <a:spcPct val="100000"/>
              </a:lnSpc>
            </a:pPr>
            <a:r>
              <a:rPr lang="en-US" sz="4000" spc="-35" dirty="0" smtClean="0"/>
              <a:t>  A More Advanced </a:t>
            </a:r>
            <a:r>
              <a:rPr sz="4000" spc="-30" dirty="0" smtClean="0"/>
              <a:t>E</a:t>
            </a:r>
            <a:r>
              <a:rPr sz="4000" spc="-110" dirty="0" smtClean="0"/>
              <a:t>x</a:t>
            </a:r>
            <a:r>
              <a:rPr sz="4000" spc="-25" dirty="0" smtClean="0"/>
              <a:t>ample</a:t>
            </a:r>
            <a:endParaRPr sz="4000"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6244" y="1699320"/>
            <a:ext cx="754570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mac</a:t>
            </a:r>
            <a:r>
              <a:rPr sz="3200" spc="-8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suff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 ru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 smtClean="0">
                <a:solidFill>
                  <a:srgbClr val="FFFFFF"/>
                </a:solidFill>
                <a:latin typeface="Calibri"/>
                <a:cs typeface="Calibri"/>
              </a:rPr>
              <a:t>pho</a:t>
            </a:r>
            <a:r>
              <a:rPr sz="3200" spc="-1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lang="en-US" sz="3200" spc="-2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7225" y="2133600"/>
            <a:ext cx="7953375" cy="4429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16760">
              <a:lnSpc>
                <a:spcPct val="100000"/>
              </a:lnSpc>
            </a:pPr>
            <a:r>
              <a:rPr spc="-35" dirty="0"/>
              <a:t>Wh</a:t>
            </a:r>
            <a:r>
              <a:rPr spc="-75" dirty="0"/>
              <a:t>a</a:t>
            </a:r>
            <a:r>
              <a:rPr spc="-15" dirty="0"/>
              <a:t>t</a:t>
            </a:r>
            <a:r>
              <a:rPr spc="25" dirty="0"/>
              <a:t> </a:t>
            </a:r>
            <a:r>
              <a:rPr spc="-15" dirty="0"/>
              <a:t>is</a:t>
            </a:r>
            <a:r>
              <a:rPr spc="25" dirty="0"/>
              <a:t> </a:t>
            </a:r>
            <a:r>
              <a:rPr i="1" spc="-35" dirty="0">
                <a:latin typeface="Calibri"/>
                <a:cs typeface="Calibri"/>
              </a:rPr>
              <a:t>m</a:t>
            </a:r>
            <a:r>
              <a:rPr i="1" spc="-30" dirty="0">
                <a:latin typeface="Calibri"/>
                <a:cs typeface="Calibri"/>
              </a:rPr>
              <a:t>a</a:t>
            </a:r>
            <a:r>
              <a:rPr i="1" spc="-170" dirty="0">
                <a:latin typeface="Calibri"/>
                <a:cs typeface="Calibri"/>
              </a:rPr>
              <a:t>k</a:t>
            </a:r>
            <a:r>
              <a:rPr i="1" spc="-35" dirty="0">
                <a:latin typeface="Calibri"/>
                <a:cs typeface="Calibri"/>
              </a:rPr>
              <a:t>e</a:t>
            </a:r>
            <a:r>
              <a:rPr spc="-2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99320"/>
            <a:ext cx="7769225" cy="29161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i="1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i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i="1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i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oc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3200" spc="-9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endParaRPr sz="3200" dirty="0">
              <a:latin typeface="Calibri"/>
              <a:cs typeface="Calibri"/>
            </a:endParaRPr>
          </a:p>
          <a:p>
            <a:pPr marL="756285" marR="421005" lvl="1" indent="-286385">
              <a:lnSpc>
                <a:spcPct val="100000"/>
              </a:lnSpc>
              <a:spcBef>
                <a:spcPts val="690"/>
              </a:spcBef>
              <a:buClr>
                <a:srgbClr val="FFFFFF"/>
              </a:buClr>
              <a:buFont typeface="Arial"/>
              <a:buChar char="–"/>
              <a:tabLst>
                <a:tab pos="756920" algn="l"/>
              </a:tabLst>
            </a:pPr>
            <a:r>
              <a:rPr sz="2800" spc="-22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u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ell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-10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(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g. a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p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arti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lar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lass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r </a:t>
            </a:r>
            <a:r>
              <a:rPr sz="2800" spc="-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le)</a:t>
            </a:r>
            <a:endParaRPr sz="2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Font typeface="Arial"/>
              <a:buChar char="–"/>
              <a:tabLst>
                <a:tab pos="756920" algn="l"/>
              </a:tabLst>
            </a:pPr>
            <a:r>
              <a:rPr sz="2800" spc="-22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vide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rul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ing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ies</a:t>
            </a:r>
            <a:endParaRPr sz="28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endParaRPr sz="2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Clr>
                <a:srgbClr val="FFFFFF"/>
              </a:buClr>
              <a:buFont typeface="Arial"/>
              <a:buChar char="–"/>
              <a:tabLst>
                <a:tab pos="756920" algn="l"/>
              </a:tabLst>
            </a:pP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2800" i="1" spc="-1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ge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b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2610" y="330352"/>
            <a:ext cx="5476240" cy="1119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8575" marR="5080" indent="-1286510">
              <a:lnSpc>
                <a:spcPct val="100000"/>
              </a:lnSpc>
            </a:pPr>
            <a:r>
              <a:rPr sz="4000" spc="-3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ak</a:t>
            </a:r>
            <a:r>
              <a:rPr sz="40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40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4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4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Calibri"/>
                <a:cs typeface="Calibri"/>
              </a:rPr>
              <a:t>drudger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4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Calibri"/>
                <a:cs typeface="Calibri"/>
              </a:rPr>
              <a:t>ou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4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Calibri"/>
                <a:cs typeface="Calibri"/>
              </a:rPr>
              <a:t>of depen</a:t>
            </a:r>
            <a:r>
              <a:rPr sz="4000" spc="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4000" spc="-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4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48975"/>
            <a:ext cx="7682230" cy="4060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ts val="342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Depe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denc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8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fil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ould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ud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l 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  <a:p>
            <a:pPr marL="356870">
              <a:lnSpc>
                <a:spcPts val="3420"/>
              </a:lnSpc>
            </a:pPr>
            <a:r>
              <a:rPr sz="3000" spc="-5" dirty="0">
                <a:solidFill>
                  <a:srgbClr val="92D050"/>
                </a:solidFill>
                <a:latin typeface="Calibri"/>
                <a:cs typeface="Calibri"/>
              </a:rPr>
              <a:t>u</a:t>
            </a:r>
            <a:r>
              <a:rPr sz="3000" spc="5" dirty="0">
                <a:solidFill>
                  <a:srgbClr val="92D050"/>
                </a:solidFill>
                <a:latin typeface="Calibri"/>
                <a:cs typeface="Calibri"/>
              </a:rPr>
              <a:t>s</a:t>
            </a:r>
            <a:r>
              <a:rPr sz="3000" spc="-15" dirty="0">
                <a:solidFill>
                  <a:srgbClr val="92D050"/>
                </a:solidFill>
                <a:latin typeface="Calibri"/>
                <a:cs typeface="Calibri"/>
              </a:rPr>
              <a:t>er</a:t>
            </a:r>
            <a:r>
              <a:rPr sz="3000" spc="-3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92D050"/>
                </a:solidFill>
                <a:latin typeface="Calibri"/>
                <a:cs typeface="Calibri"/>
              </a:rPr>
              <a:t>w</a:t>
            </a:r>
            <a:r>
              <a:rPr sz="3000" dirty="0">
                <a:solidFill>
                  <a:srgbClr val="92D050"/>
                </a:solidFill>
                <a:latin typeface="Calibri"/>
                <a:cs typeface="Calibri"/>
              </a:rPr>
              <a:t>r</a:t>
            </a:r>
            <a:r>
              <a:rPr sz="3000" spc="10" dirty="0">
                <a:solidFill>
                  <a:srgbClr val="92D050"/>
                </a:solidFill>
                <a:latin typeface="Calibri"/>
                <a:cs typeface="Calibri"/>
              </a:rPr>
              <a:t>i</a:t>
            </a:r>
            <a:r>
              <a:rPr sz="3000" spc="-45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3000" spc="-25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92D050"/>
                </a:solidFill>
                <a:latin typeface="Calibri"/>
                <a:cs typeface="Calibri"/>
              </a:rPr>
              <a:t>en</a:t>
            </a:r>
            <a:r>
              <a:rPr sz="3000" spc="-3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92D050"/>
                </a:solidFill>
                <a:latin typeface="Calibri"/>
                <a:cs typeface="Calibri"/>
              </a:rPr>
              <a:t>hea</a:t>
            </a:r>
            <a:r>
              <a:rPr sz="3000" spc="5" dirty="0">
                <a:solidFill>
                  <a:srgbClr val="92D050"/>
                </a:solidFill>
                <a:latin typeface="Calibri"/>
                <a:cs typeface="Calibri"/>
              </a:rPr>
              <a:t>d</a:t>
            </a:r>
            <a:r>
              <a:rPr sz="3000" spc="-15" dirty="0">
                <a:solidFill>
                  <a:srgbClr val="92D050"/>
                </a:solidFill>
                <a:latin typeface="Calibri"/>
                <a:cs typeface="Calibri"/>
              </a:rPr>
              <a:t>er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file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cl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endParaRPr sz="3000">
              <a:latin typeface="Calibri"/>
              <a:cs typeface="Calibri"/>
            </a:endParaRPr>
          </a:p>
          <a:p>
            <a:pPr marL="356870" marR="328930" indent="-344170">
              <a:lnSpc>
                <a:spcPts val="3240"/>
              </a:lnSpc>
              <a:spcBef>
                <a:spcPts val="765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6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oject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f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these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10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3000">
              <a:latin typeface="Calibri"/>
              <a:cs typeface="Calibri"/>
            </a:endParaRPr>
          </a:p>
          <a:p>
            <a:pPr marL="356870" marR="227329" indent="-344170">
              <a:lnSpc>
                <a:spcPts val="3240"/>
              </a:lnSpc>
              <a:spcBef>
                <a:spcPts val="72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000" i="1" spc="-3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i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omma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 an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92D050"/>
                </a:solidFill>
                <a:latin typeface="Calibri"/>
                <a:cs typeface="Calibri"/>
              </a:rPr>
              <a:t>-</a:t>
            </a:r>
            <a:r>
              <a:rPr sz="3000" dirty="0">
                <a:solidFill>
                  <a:srgbClr val="92D050"/>
                </a:solidFill>
                <a:latin typeface="Calibri"/>
                <a:cs typeface="Calibri"/>
              </a:rPr>
              <a:t>MMD</a:t>
            </a:r>
            <a:r>
              <a:rPr sz="3000" spc="-3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ch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ells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30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depen</a:t>
            </a:r>
            <a:r>
              <a:rPr sz="3000" spc="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encies.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15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ese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ed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3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endParaRPr sz="3000">
              <a:latin typeface="Calibri"/>
              <a:cs typeface="Calibri"/>
            </a:endParaRPr>
          </a:p>
          <a:p>
            <a:pPr marL="356870" indent="-344170">
              <a:lnSpc>
                <a:spcPts val="3385"/>
              </a:lnSpc>
              <a:spcBef>
                <a:spcPts val="36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000" spc="-9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endParaRPr sz="3000">
              <a:latin typeface="Calibri"/>
              <a:cs typeface="Calibri"/>
            </a:endParaRPr>
          </a:p>
          <a:p>
            <a:pPr marL="356870">
              <a:lnSpc>
                <a:spcPts val="3385"/>
              </a:lnSpc>
              <a:tabLst>
                <a:tab pos="2414270" algn="l"/>
              </a:tabLst>
            </a:pP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-includ</a:t>
            </a:r>
            <a:r>
              <a:rPr sz="3000" dirty="0">
                <a:solidFill>
                  <a:srgbClr val="FFFFFF"/>
                </a:solidFill>
                <a:latin typeface="Courier New"/>
                <a:cs typeface="Courier New"/>
              </a:rPr>
              <a:t>e	</a:t>
            </a:r>
            <a:r>
              <a:rPr sz="3000" spc="-5" dirty="0">
                <a:solidFill>
                  <a:srgbClr val="FFFFFF"/>
                </a:solidFill>
                <a:latin typeface="Courier New"/>
                <a:cs typeface="Courier New"/>
              </a:rPr>
              <a:t>*.d</a:t>
            </a:r>
            <a:endParaRPr sz="3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9145">
              <a:lnSpc>
                <a:spcPct val="100000"/>
              </a:lnSpc>
            </a:pPr>
            <a:r>
              <a:rPr spc="-55" dirty="0"/>
              <a:t>M</a:t>
            </a:r>
            <a:r>
              <a:rPr spc="-25" dirty="0"/>
              <a:t>ult</a:t>
            </a:r>
            <a:r>
              <a:rPr spc="-20" dirty="0"/>
              <a:t>iple</a:t>
            </a:r>
            <a:r>
              <a:rPr spc="30" dirty="0"/>
              <a:t> </a:t>
            </a:r>
            <a:r>
              <a:rPr spc="-20" dirty="0"/>
              <a:t>rules</a:t>
            </a:r>
            <a:r>
              <a:rPr spc="20" dirty="0"/>
              <a:t> </a:t>
            </a:r>
            <a:r>
              <a:rPr spc="-110" dirty="0"/>
              <a:t>f</a:t>
            </a:r>
            <a:r>
              <a:rPr spc="-30" dirty="0"/>
              <a:t>o</a:t>
            </a:r>
            <a:r>
              <a:rPr spc="-20" dirty="0"/>
              <a:t>r</a:t>
            </a:r>
            <a:r>
              <a:rPr spc="5" dirty="0"/>
              <a:t> </a:t>
            </a:r>
            <a:r>
              <a:rPr spc="-25" dirty="0"/>
              <a:t>a</a:t>
            </a:r>
            <a:r>
              <a:rPr spc="-5" dirty="0"/>
              <a:t> </a:t>
            </a:r>
            <a:r>
              <a:rPr spc="-60" dirty="0"/>
              <a:t>t</a:t>
            </a:r>
            <a:r>
              <a:rPr spc="-25" dirty="0"/>
              <a:t>a</a:t>
            </a:r>
            <a:r>
              <a:rPr spc="-80" dirty="0"/>
              <a:t>rg</a:t>
            </a:r>
            <a:r>
              <a:rPr spc="-50" dirty="0"/>
              <a:t>e</a:t>
            </a:r>
            <a:r>
              <a:rPr spc="-15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99320"/>
            <a:ext cx="7745095" cy="20723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8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ru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endParaRPr sz="3200" dirty="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t,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i="1" spc="-25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200" i="1" spc="-13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i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he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ru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spe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ied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fil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1189">
              <a:lnSpc>
                <a:spcPct val="100000"/>
              </a:lnSpc>
            </a:pPr>
            <a:r>
              <a:rPr spc="-40" dirty="0"/>
              <a:t>W</a:t>
            </a:r>
            <a:r>
              <a:rPr spc="-105" dirty="0"/>
              <a:t>h</a:t>
            </a:r>
            <a:r>
              <a:rPr spc="-20" dirty="0"/>
              <a:t>y</a:t>
            </a:r>
            <a:r>
              <a:rPr dirty="0"/>
              <a:t> </a:t>
            </a:r>
            <a:r>
              <a:rPr spc="-30" dirty="0"/>
              <a:t>us</a:t>
            </a:r>
            <a:r>
              <a:rPr spc="-25" dirty="0"/>
              <a:t>e</a:t>
            </a:r>
            <a:r>
              <a:rPr spc="40" dirty="0"/>
              <a:t> </a:t>
            </a:r>
            <a:r>
              <a:rPr i="1" spc="-35" dirty="0">
                <a:latin typeface="Calibri"/>
                <a:cs typeface="Calibri"/>
              </a:rPr>
              <a:t>m</a:t>
            </a:r>
            <a:r>
              <a:rPr i="1" spc="-30" dirty="0">
                <a:latin typeface="Calibri"/>
                <a:cs typeface="Calibri"/>
              </a:rPr>
              <a:t>a</a:t>
            </a:r>
            <a:r>
              <a:rPr i="1" spc="-170" dirty="0">
                <a:latin typeface="Calibri"/>
                <a:cs typeface="Calibri"/>
              </a:rPr>
              <a:t>k</a:t>
            </a:r>
            <a:r>
              <a:rPr i="1" spc="-35" dirty="0">
                <a:latin typeface="Calibri"/>
                <a:cs typeface="Calibri"/>
              </a:rPr>
              <a:t>e</a:t>
            </a:r>
            <a:r>
              <a:rPr spc="-2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99320"/>
            <a:ext cx="7988934" cy="3652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3200" spc="-9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ams,</a:t>
            </a:r>
            <a:r>
              <a:rPr sz="3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ompi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piece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3200" dirty="0">
              <a:latin typeface="Calibri"/>
              <a:cs typeface="Calibri"/>
            </a:endParaRPr>
          </a:p>
          <a:p>
            <a:pPr marR="78740" algn="ctr">
              <a:lnSpc>
                <a:spcPct val="100000"/>
              </a:lnSpc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3200" spc="-9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am</a:t>
            </a:r>
            <a:r>
              <a:rPr sz="3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5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200" spc="-15" dirty="0" smtClean="0">
                <a:solidFill>
                  <a:srgbClr val="FFFFFF"/>
                </a:solidFill>
                <a:latin typeface="Calibri"/>
                <a:cs typeface="Calibri"/>
              </a:rPr>
              <a:t>ery</a:t>
            </a:r>
            <a:r>
              <a:rPr lang="en-US"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3200" spc="-5" dirty="0" smtClean="0">
                <a:solidFill>
                  <a:srgbClr val="FFFFFF"/>
                </a:solidFill>
                <a:latin typeface="Calibri"/>
                <a:cs typeface="Calibri"/>
              </a:rPr>
              <a:t>resource intensive</a:t>
            </a:r>
            <a:endParaRPr sz="3200" dirty="0">
              <a:latin typeface="Calibri"/>
              <a:cs typeface="Calibri"/>
            </a:endParaRPr>
          </a:p>
          <a:p>
            <a:pPr marL="356870" marR="250825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3200" spc="-9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am</a:t>
            </a:r>
            <a:r>
              <a:rPr sz="3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min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ac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tl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need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ompi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3200" spc="60" dirty="0" smtClean="0">
                <a:solidFill>
                  <a:srgbClr val="FFFFFF"/>
                </a:solidFill>
                <a:latin typeface="Calibri"/>
                <a:cs typeface="Calibri"/>
              </a:rPr>
              <a:t>can be a time-consuming (and error-prone) task</a:t>
            </a:r>
            <a:endParaRPr sz="3200" dirty="0">
              <a:latin typeface="Calibri"/>
              <a:cs typeface="Calibri"/>
            </a:endParaRPr>
          </a:p>
          <a:p>
            <a:pPr marL="356870" marR="5080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i="1" spc="-25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200" i="1" spc="-13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i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9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assi</a:t>
            </a:r>
            <a:r>
              <a:rPr sz="3200" spc="-6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oc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ess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1590">
              <a:lnSpc>
                <a:spcPct val="100000"/>
              </a:lnSpc>
            </a:pPr>
            <a:r>
              <a:rPr spc="-35" dirty="0"/>
              <a:t>Wh</a:t>
            </a:r>
            <a:r>
              <a:rPr spc="-75" dirty="0"/>
              <a:t>a</a:t>
            </a:r>
            <a:r>
              <a:rPr spc="-15" dirty="0"/>
              <a:t>t</a:t>
            </a:r>
            <a:r>
              <a:rPr spc="25" dirty="0"/>
              <a:t> </a:t>
            </a:r>
            <a:r>
              <a:rPr spc="-30" dirty="0"/>
              <a:t>doe</a:t>
            </a:r>
            <a:r>
              <a:rPr spc="-20" dirty="0"/>
              <a:t>s</a:t>
            </a:r>
            <a:r>
              <a:rPr spc="40" dirty="0"/>
              <a:t> </a:t>
            </a:r>
            <a:r>
              <a:rPr i="1" spc="-35" dirty="0">
                <a:latin typeface="Calibri"/>
                <a:cs typeface="Calibri"/>
              </a:rPr>
              <a:t>m</a:t>
            </a:r>
            <a:r>
              <a:rPr i="1" spc="-30" dirty="0">
                <a:latin typeface="Calibri"/>
                <a:cs typeface="Calibri"/>
              </a:rPr>
              <a:t>a</a:t>
            </a:r>
            <a:r>
              <a:rPr i="1" spc="-170" dirty="0">
                <a:latin typeface="Calibri"/>
                <a:cs typeface="Calibri"/>
              </a:rPr>
              <a:t>k</a:t>
            </a:r>
            <a:r>
              <a:rPr i="1" spc="-25" dirty="0">
                <a:latin typeface="Calibri"/>
                <a:cs typeface="Calibri"/>
              </a:rPr>
              <a:t>e</a:t>
            </a:r>
            <a:r>
              <a:rPr i="1" spc="5" dirty="0">
                <a:latin typeface="Calibri"/>
                <a:cs typeface="Calibri"/>
              </a:rPr>
              <a:t> </a:t>
            </a:r>
            <a:r>
              <a:rPr spc="-30" dirty="0"/>
              <a:t>do?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99320"/>
            <a:ext cx="7934325" cy="37548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i="1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i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i="1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i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fil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i="1" spc="-30" dirty="0">
                <a:solidFill>
                  <a:srgbClr val="92D050"/>
                </a:solidFill>
                <a:latin typeface="Calibri"/>
                <a:cs typeface="Calibri"/>
              </a:rPr>
              <a:t>M</a:t>
            </a:r>
            <a:r>
              <a:rPr sz="3200" b="1" i="1" spc="-35" dirty="0">
                <a:solidFill>
                  <a:srgbClr val="92D050"/>
                </a:solidFill>
                <a:latin typeface="Calibri"/>
                <a:cs typeface="Calibri"/>
              </a:rPr>
              <a:t>a</a:t>
            </a:r>
            <a:r>
              <a:rPr sz="3200" b="1" i="1" spc="-114" dirty="0">
                <a:solidFill>
                  <a:srgbClr val="92D050"/>
                </a:solidFill>
                <a:latin typeface="Calibri"/>
                <a:cs typeface="Calibri"/>
              </a:rPr>
              <a:t>k</a:t>
            </a:r>
            <a:r>
              <a:rPr sz="3200" b="1" i="1" spc="-20" dirty="0">
                <a:solidFill>
                  <a:srgbClr val="92D050"/>
                </a:solidFill>
                <a:latin typeface="Calibri"/>
                <a:cs typeface="Calibri"/>
              </a:rPr>
              <a:t>efile</a:t>
            </a:r>
            <a:r>
              <a:rPr sz="3200" b="1" i="1" spc="7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(o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92D050"/>
                </a:solidFill>
                <a:latin typeface="Calibri"/>
                <a:cs typeface="Calibri"/>
              </a:rPr>
              <a:t>ma</a:t>
            </a:r>
            <a:r>
              <a:rPr sz="3200" spc="-125" dirty="0">
                <a:solidFill>
                  <a:srgbClr val="92D050"/>
                </a:solidFill>
                <a:latin typeface="Calibri"/>
                <a:cs typeface="Calibri"/>
              </a:rPr>
              <a:t>k</a:t>
            </a:r>
            <a:r>
              <a:rPr sz="3200" spc="-5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92D050"/>
                </a:solidFill>
                <a:latin typeface="Calibri"/>
                <a:cs typeface="Calibri"/>
              </a:rPr>
              <a:t>fil</a:t>
            </a:r>
            <a:r>
              <a:rPr sz="3200" spc="-1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3200" dirty="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mine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wh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led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rules</a:t>
            </a:r>
            <a:endParaRPr sz="3200" dirty="0">
              <a:latin typeface="Calibri"/>
              <a:cs typeface="Calibri"/>
            </a:endParaRPr>
          </a:p>
          <a:p>
            <a:pPr marL="356870" marR="5080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Wh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ru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i="1" spc="-25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200" i="1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i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fil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mine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wh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need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done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i="1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i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i="1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i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doe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min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mum</a:t>
            </a:r>
            <a:r>
              <a:rPr sz="3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amou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endParaRPr sz="3200" dirty="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job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done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9560">
              <a:lnSpc>
                <a:spcPct val="100000"/>
              </a:lnSpc>
            </a:pPr>
            <a:r>
              <a:rPr spc="-25" dirty="0"/>
              <a:t>R</a:t>
            </a:r>
            <a:r>
              <a:rPr spc="-40" dirty="0"/>
              <a:t>u</a:t>
            </a:r>
            <a:r>
              <a:rPr spc="-20" dirty="0"/>
              <a:t>les</a:t>
            </a:r>
            <a:r>
              <a:rPr spc="25" dirty="0"/>
              <a:t> </a:t>
            </a:r>
            <a:r>
              <a:rPr spc="-20" dirty="0"/>
              <a:t>in</a:t>
            </a:r>
            <a:r>
              <a:rPr spc="-10" dirty="0"/>
              <a:t> </a:t>
            </a:r>
            <a:r>
              <a:rPr spc="-25" dirty="0"/>
              <a:t>a</a:t>
            </a:r>
            <a:r>
              <a:rPr spc="20" dirty="0"/>
              <a:t> </a:t>
            </a:r>
            <a:r>
              <a:rPr spc="-55" dirty="0"/>
              <a:t>M</a:t>
            </a:r>
            <a:r>
              <a:rPr spc="-25" dirty="0"/>
              <a:t>a</a:t>
            </a:r>
            <a:r>
              <a:rPr spc="-165" dirty="0"/>
              <a:t>k</a:t>
            </a:r>
            <a:r>
              <a:rPr spc="-80" dirty="0"/>
              <a:t>e</a:t>
            </a:r>
            <a:r>
              <a:rPr spc="-20" dirty="0"/>
              <a:t>file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48133"/>
            <a:ext cx="7940040" cy="4202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 ty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ul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6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endParaRPr sz="27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ta</a:t>
            </a:r>
            <a:r>
              <a:rPr sz="2700" spc="5" dirty="0">
                <a:solidFill>
                  <a:srgbClr val="FFFFFF"/>
                </a:solidFill>
                <a:latin typeface="Courier New"/>
                <a:cs typeface="Courier New"/>
              </a:rPr>
              <a:t>r</a:t>
            </a: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g</a:t>
            </a:r>
            <a:r>
              <a:rPr sz="2700" spc="-20" dirty="0">
                <a:solidFill>
                  <a:srgbClr val="FFFFFF"/>
                </a:solidFill>
                <a:latin typeface="Courier New"/>
                <a:cs typeface="Courier New"/>
              </a:rPr>
              <a:t>e</a:t>
            </a: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t</a:t>
            </a:r>
            <a:r>
              <a:rPr sz="2700" dirty="0">
                <a:solidFill>
                  <a:srgbClr val="FFFFFF"/>
                </a:solidFill>
                <a:latin typeface="Courier New"/>
                <a:cs typeface="Courier New"/>
              </a:rPr>
              <a:t>:</a:t>
            </a: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 de</a:t>
            </a:r>
            <a:r>
              <a:rPr sz="2700" spc="5" dirty="0">
                <a:solidFill>
                  <a:srgbClr val="FFFFFF"/>
                </a:solidFill>
                <a:latin typeface="Courier New"/>
                <a:cs typeface="Courier New"/>
              </a:rPr>
              <a:t>p</a:t>
            </a:r>
            <a:r>
              <a:rPr sz="2700" spc="-25" dirty="0">
                <a:solidFill>
                  <a:srgbClr val="FFFFFF"/>
                </a:solidFill>
                <a:latin typeface="Courier New"/>
                <a:cs typeface="Courier New"/>
              </a:rPr>
              <a:t>e</a:t>
            </a: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nd</a:t>
            </a:r>
            <a:r>
              <a:rPr sz="2700" spc="-15" dirty="0">
                <a:solidFill>
                  <a:srgbClr val="FFFFFF"/>
                </a:solidFill>
                <a:latin typeface="Courier New"/>
                <a:cs typeface="Courier New"/>
              </a:rPr>
              <a:t>e</a:t>
            </a: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nc</a:t>
            </a:r>
            <a:r>
              <a:rPr sz="2700" dirty="0">
                <a:solidFill>
                  <a:srgbClr val="FFFFFF"/>
                </a:solidFill>
                <a:latin typeface="Courier New"/>
                <a:cs typeface="Courier New"/>
              </a:rPr>
              <a:t>y</a:t>
            </a:r>
            <a:r>
              <a:rPr sz="2700" spc="1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Courier New"/>
                <a:cs typeface="Courier New"/>
              </a:rPr>
              <a:t>l</a:t>
            </a: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ist</a:t>
            </a:r>
            <a:endParaRPr sz="2700" dirty="0">
              <a:latin typeface="Courier New"/>
              <a:cs typeface="Courier New"/>
            </a:endParaRPr>
          </a:p>
          <a:p>
            <a:pPr marR="1768475" algn="ctr">
              <a:lnSpc>
                <a:spcPct val="100000"/>
              </a:lnSpc>
              <a:spcBef>
                <a:spcPts val="310"/>
              </a:spcBef>
            </a:pP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c</a:t>
            </a:r>
            <a:r>
              <a:rPr sz="2700" spc="5" dirty="0">
                <a:solidFill>
                  <a:srgbClr val="FFFFFF"/>
                </a:solidFill>
                <a:latin typeface="Courier New"/>
                <a:cs typeface="Courier New"/>
              </a:rPr>
              <a:t>o</a:t>
            </a: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m</a:t>
            </a:r>
            <a:r>
              <a:rPr sz="2700" spc="5" dirty="0">
                <a:solidFill>
                  <a:srgbClr val="FFFFFF"/>
                </a:solidFill>
                <a:latin typeface="Courier New"/>
                <a:cs typeface="Courier New"/>
              </a:rPr>
              <a:t>m</a:t>
            </a:r>
            <a:r>
              <a:rPr sz="2700" spc="-20" dirty="0">
                <a:solidFill>
                  <a:srgbClr val="FFFFFF"/>
                </a:solidFill>
                <a:latin typeface="Courier New"/>
                <a:cs typeface="Courier New"/>
              </a:rPr>
              <a:t>a</a:t>
            </a: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n</a:t>
            </a:r>
            <a:r>
              <a:rPr sz="2700" dirty="0">
                <a:solidFill>
                  <a:srgbClr val="FFFFFF"/>
                </a:solidFill>
                <a:latin typeface="Courier New"/>
                <a:cs typeface="Courier New"/>
              </a:rPr>
              <a:t>d</a:t>
            </a: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 l</a:t>
            </a:r>
            <a:r>
              <a:rPr sz="2700" spc="5" dirty="0">
                <a:solidFill>
                  <a:srgbClr val="FFFFFF"/>
                </a:solidFill>
                <a:latin typeface="Courier New"/>
                <a:cs typeface="Courier New"/>
              </a:rPr>
              <a:t>i</a:t>
            </a:r>
            <a:r>
              <a:rPr sz="2700" spc="-5" dirty="0">
                <a:solidFill>
                  <a:srgbClr val="FFFFFF"/>
                </a:solidFill>
                <a:latin typeface="Courier New"/>
                <a:cs typeface="Courier New"/>
              </a:rPr>
              <a:t>st</a:t>
            </a:r>
            <a:endParaRPr sz="2700" dirty="0">
              <a:latin typeface="Courier New"/>
              <a:cs typeface="Courier New"/>
            </a:endParaRPr>
          </a:p>
          <a:p>
            <a:pPr marL="356870" marR="5080" indent="-344170">
              <a:lnSpc>
                <a:spcPct val="90000"/>
              </a:lnSpc>
              <a:spcBef>
                <a:spcPts val="71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2700" spc="-25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a</a:t>
            </a:r>
            <a:r>
              <a:rPr sz="2700" spc="-65" dirty="0">
                <a:solidFill>
                  <a:srgbClr val="92D050"/>
                </a:solidFill>
                <a:latin typeface="Calibri"/>
                <a:cs typeface="Calibri"/>
              </a:rPr>
              <a:t>r</a:t>
            </a:r>
            <a:r>
              <a:rPr sz="2700" spc="-30" dirty="0">
                <a:solidFill>
                  <a:srgbClr val="92D050"/>
                </a:solidFill>
                <a:latin typeface="Calibri"/>
                <a:cs typeface="Calibri"/>
              </a:rPr>
              <a:t>g</a:t>
            </a:r>
            <a:r>
              <a:rPr sz="2700" spc="-35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2700" spc="-1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ile th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 c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27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000" spc="-80" dirty="0" smtClean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000" spc="5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“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spc="-6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000" spc="6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”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ecify which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5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75" dirty="0" smtClean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000" dirty="0" smtClean="0">
                <a:solidFill>
                  <a:srgbClr val="FFFFFF"/>
                </a:solidFill>
                <a:latin typeface="Calibri"/>
                <a:cs typeface="Calibri"/>
              </a:rPr>
              <a:t>ec</a:t>
            </a:r>
            <a:r>
              <a:rPr sz="2000" spc="-15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000" spc="-2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en-US" sz="2000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2000" dirty="0">
              <a:latin typeface="Calibri"/>
              <a:cs typeface="Calibri"/>
            </a:endParaRPr>
          </a:p>
          <a:p>
            <a:pPr marL="356870" indent="-344170">
              <a:lnSpc>
                <a:spcPts val="3070"/>
              </a:lnSpc>
              <a:spcBef>
                <a:spcPts val="335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92D050"/>
                </a:solidFill>
                <a:latin typeface="Calibri"/>
                <a:cs typeface="Calibri"/>
              </a:rPr>
              <a:t>d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2700" spc="-20" dirty="0">
                <a:solidFill>
                  <a:srgbClr val="92D050"/>
                </a:solidFill>
                <a:latin typeface="Calibri"/>
                <a:cs typeface="Calibri"/>
              </a:rPr>
              <a:t>p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2700" spc="-20" dirty="0">
                <a:solidFill>
                  <a:srgbClr val="92D050"/>
                </a:solidFill>
                <a:latin typeface="Calibri"/>
                <a:cs typeface="Calibri"/>
              </a:rPr>
              <a:t>n</a:t>
            </a:r>
            <a:r>
              <a:rPr sz="2700" spc="-10" dirty="0">
                <a:solidFill>
                  <a:srgbClr val="92D050"/>
                </a:solidFill>
                <a:latin typeface="Calibri"/>
                <a:cs typeface="Calibri"/>
              </a:rPr>
              <a:t>d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2700" spc="-20" dirty="0">
                <a:solidFill>
                  <a:srgbClr val="92D050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cy</a:t>
            </a:r>
            <a:r>
              <a:rPr sz="2700" spc="-6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li</a:t>
            </a:r>
            <a:r>
              <a:rPr sz="2700" spc="-35" dirty="0">
                <a:solidFill>
                  <a:srgbClr val="92D050"/>
                </a:solidFill>
                <a:latin typeface="Calibri"/>
                <a:cs typeface="Calibri"/>
              </a:rPr>
              <a:t>s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2700" spc="-1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ace</a:t>
            </a:r>
            <a:r>
              <a:rPr sz="2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27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f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2700" dirty="0">
              <a:latin typeface="Calibri"/>
              <a:cs typeface="Calibri"/>
            </a:endParaRPr>
          </a:p>
          <a:p>
            <a:pPr marL="356870">
              <a:lnSpc>
                <a:spcPts val="3070"/>
              </a:lnSpc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t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ge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700" spc="-5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2700" dirty="0">
              <a:latin typeface="Calibri"/>
              <a:cs typeface="Calibri"/>
            </a:endParaRPr>
          </a:p>
          <a:p>
            <a:pPr marL="356870" indent="-344170">
              <a:lnSpc>
                <a:spcPts val="3075"/>
              </a:lnSpc>
              <a:spcBef>
                <a:spcPts val="335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92D050"/>
                </a:solidFill>
                <a:latin typeface="Calibri"/>
                <a:cs typeface="Calibri"/>
              </a:rPr>
              <a:t>c</a:t>
            </a:r>
            <a:r>
              <a:rPr sz="2700" spc="5" dirty="0">
                <a:solidFill>
                  <a:srgbClr val="92D050"/>
                </a:solidFill>
                <a:latin typeface="Calibri"/>
                <a:cs typeface="Calibri"/>
              </a:rPr>
              <a:t>o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m</a:t>
            </a:r>
            <a:r>
              <a:rPr sz="2700" spc="-15" dirty="0">
                <a:solidFill>
                  <a:srgbClr val="92D050"/>
                </a:solidFill>
                <a:latin typeface="Calibri"/>
                <a:cs typeface="Calibri"/>
              </a:rPr>
              <a:t>m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a</a:t>
            </a:r>
            <a:r>
              <a:rPr sz="2700" spc="-15" dirty="0">
                <a:solidFill>
                  <a:srgbClr val="92D050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d</a:t>
            </a:r>
            <a:r>
              <a:rPr sz="2700" spc="-4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li</a:t>
            </a:r>
            <a:r>
              <a:rPr sz="2700" spc="-30" dirty="0">
                <a:solidFill>
                  <a:srgbClr val="92D050"/>
                </a:solidFill>
                <a:latin typeface="Calibri"/>
                <a:cs typeface="Calibri"/>
              </a:rPr>
              <a:t>s</a:t>
            </a:r>
            <a:r>
              <a:rPr sz="2700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2700" spc="-3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700" spc="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mo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lin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7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ds</a:t>
            </a:r>
            <a:endParaRPr sz="2700" dirty="0">
              <a:latin typeface="Calibri"/>
              <a:cs typeface="Calibri"/>
            </a:endParaRPr>
          </a:p>
          <a:p>
            <a:pPr marL="356870">
              <a:lnSpc>
                <a:spcPts val="3075"/>
              </a:lnSpc>
            </a:pP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27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ac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mp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lish</a:t>
            </a:r>
            <a:r>
              <a:rPr sz="27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f c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ting</a:t>
            </a:r>
            <a:r>
              <a:rPr sz="27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t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9560">
              <a:lnSpc>
                <a:spcPct val="100000"/>
              </a:lnSpc>
            </a:pPr>
            <a:r>
              <a:rPr spc="-25" dirty="0"/>
              <a:t>R</a:t>
            </a:r>
            <a:r>
              <a:rPr spc="-40" dirty="0"/>
              <a:t>u</a:t>
            </a:r>
            <a:r>
              <a:rPr spc="-20" dirty="0"/>
              <a:t>les</a:t>
            </a:r>
            <a:r>
              <a:rPr spc="25" dirty="0"/>
              <a:t> </a:t>
            </a:r>
            <a:r>
              <a:rPr spc="-20" dirty="0"/>
              <a:t>in</a:t>
            </a:r>
            <a:r>
              <a:rPr spc="-10" dirty="0"/>
              <a:t> </a:t>
            </a:r>
            <a:r>
              <a:rPr spc="-25" dirty="0"/>
              <a:t>a</a:t>
            </a:r>
            <a:r>
              <a:rPr spc="20" dirty="0"/>
              <a:t> </a:t>
            </a:r>
            <a:r>
              <a:rPr spc="-55" dirty="0"/>
              <a:t>M</a:t>
            </a:r>
            <a:r>
              <a:rPr spc="-25" dirty="0"/>
              <a:t>a</a:t>
            </a:r>
            <a:r>
              <a:rPr spc="-165" dirty="0"/>
              <a:t>k</a:t>
            </a:r>
            <a:r>
              <a:rPr spc="-80" dirty="0"/>
              <a:t>e</a:t>
            </a:r>
            <a:r>
              <a:rPr spc="-20" dirty="0"/>
              <a:t>file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99320"/>
            <a:ext cx="8065134" cy="3188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ach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mu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nde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4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b="1" spc="-20" dirty="0">
                <a:solidFill>
                  <a:srgbClr val="FF0000"/>
                </a:solidFill>
                <a:latin typeface="Calibri"/>
                <a:cs typeface="Calibri"/>
              </a:rPr>
              <a:t>ab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6870" marR="262255" indent="-344170" algn="just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oth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dependenc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mands</a:t>
            </a:r>
            <a:r>
              <a:rPr sz="3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ue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ano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pu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\ 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end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endParaRPr sz="32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#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art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200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fil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onsi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ts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ai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f t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ine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7325">
              <a:lnSpc>
                <a:spcPct val="100000"/>
              </a:lnSpc>
            </a:pPr>
            <a:r>
              <a:rPr spc="-30" dirty="0"/>
              <a:t>E</a:t>
            </a:r>
            <a:r>
              <a:rPr spc="-110" dirty="0"/>
              <a:t>x</a:t>
            </a:r>
            <a:r>
              <a:rPr spc="-25" dirty="0"/>
              <a:t>ample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6244" y="1699320"/>
            <a:ext cx="8071510" cy="3857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pc="-25" dirty="0"/>
              <a:t>Dependencie</a:t>
            </a:r>
            <a:r>
              <a:rPr spc="-15" dirty="0"/>
              <a:t>s</a:t>
            </a:r>
            <a:r>
              <a:rPr spc="60" dirty="0"/>
              <a:t> </a:t>
            </a:r>
            <a:r>
              <a:rPr spc="-75" dirty="0"/>
              <a:t>f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5" dirty="0"/>
              <a:t> </a:t>
            </a:r>
            <a:r>
              <a:rPr lang="en-US" spc="-10" dirty="0" smtClean="0"/>
              <a:t>a “list” program:</a:t>
            </a:r>
            <a:endParaRPr spc="-15" dirty="0"/>
          </a:p>
          <a:p>
            <a:pPr marL="356870" marR="494030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pc="-310" dirty="0" err="1" smtClean="0"/>
              <a:t>T</a:t>
            </a:r>
            <a:r>
              <a:rPr spc="-20" dirty="0" err="1" smtClean="0"/>
              <a:t>e</a:t>
            </a:r>
            <a:r>
              <a:rPr spc="-70" dirty="0" err="1" smtClean="0"/>
              <a:t>s</a:t>
            </a:r>
            <a:r>
              <a:rPr spc="-10" dirty="0" err="1" smtClean="0"/>
              <a:t>t</a:t>
            </a:r>
            <a:r>
              <a:rPr spc="-20" dirty="0" err="1" smtClean="0"/>
              <a:t>L</a:t>
            </a:r>
            <a:r>
              <a:rPr dirty="0" err="1" smtClean="0"/>
              <a:t>i</a:t>
            </a:r>
            <a:r>
              <a:rPr spc="-65" dirty="0" err="1" smtClean="0"/>
              <a:t>s</a:t>
            </a:r>
            <a:r>
              <a:rPr spc="-10" dirty="0" err="1" smtClean="0"/>
              <a:t>t</a:t>
            </a:r>
            <a:r>
              <a:rPr spc="-5" dirty="0" err="1" smtClean="0"/>
              <a:t>.</a:t>
            </a:r>
            <a:r>
              <a:rPr spc="-15" dirty="0" err="1" smtClean="0"/>
              <a:t>c</a:t>
            </a:r>
            <a:r>
              <a:rPr spc="50" dirty="0" smtClean="0"/>
              <a:t> </a:t>
            </a:r>
            <a:r>
              <a:rPr lang="en-US" spc="50" dirty="0" smtClean="0"/>
              <a:t> </a:t>
            </a:r>
            <a:r>
              <a:rPr spc="-10" dirty="0" smtClean="0"/>
              <a:t>i</a:t>
            </a:r>
            <a:r>
              <a:rPr spc="-15" dirty="0" smtClean="0"/>
              <a:t>nclude</a:t>
            </a:r>
            <a:r>
              <a:rPr lang="en-US" spc="-15" dirty="0" smtClean="0"/>
              <a:t>s</a:t>
            </a:r>
            <a:r>
              <a:rPr spc="20" dirty="0" smtClean="0"/>
              <a:t> </a:t>
            </a:r>
            <a:r>
              <a:rPr spc="-20" dirty="0"/>
              <a:t>L</a:t>
            </a:r>
            <a:r>
              <a:rPr dirty="0"/>
              <a:t>i</a:t>
            </a:r>
            <a:r>
              <a:rPr spc="-65" dirty="0"/>
              <a:t>s</a:t>
            </a:r>
            <a:r>
              <a:rPr spc="-10" dirty="0"/>
              <a:t>t</a:t>
            </a:r>
            <a:r>
              <a:rPr spc="-5" dirty="0"/>
              <a:t>.</a:t>
            </a:r>
            <a:r>
              <a:rPr spc="-10" dirty="0"/>
              <a:t>h,</a:t>
            </a:r>
            <a:r>
              <a:rPr spc="15" dirty="0"/>
              <a:t> </a:t>
            </a:r>
            <a:r>
              <a:rPr spc="-20" dirty="0"/>
              <a:t>Node.</a:t>
            </a:r>
            <a:r>
              <a:rPr spc="-25" dirty="0"/>
              <a:t>h</a:t>
            </a:r>
            <a:r>
              <a:rPr spc="-10" dirty="0"/>
              <a:t>, </a:t>
            </a:r>
            <a:r>
              <a:rPr spc="-25" dirty="0"/>
              <a:t>Job</a:t>
            </a:r>
            <a:r>
              <a:rPr spc="-10" dirty="0"/>
              <a:t>.</a:t>
            </a:r>
            <a:r>
              <a:rPr spc="-15" dirty="0"/>
              <a:t>h</a:t>
            </a:r>
            <a:r>
              <a:rPr spc="-10" dirty="0"/>
              <a:t>,</a:t>
            </a:r>
            <a:r>
              <a:rPr spc="35" dirty="0"/>
              <a:t> </a:t>
            </a:r>
            <a:r>
              <a:rPr spc="-20" dirty="0"/>
              <a:t>and</a:t>
            </a:r>
            <a:r>
              <a:rPr spc="35" dirty="0"/>
              <a:t> </a:t>
            </a:r>
            <a:r>
              <a:rPr spc="-50" dirty="0"/>
              <a:t>c</a:t>
            </a:r>
            <a:r>
              <a:rPr spc="-25" dirty="0"/>
              <a:t>o</a:t>
            </a:r>
            <a:r>
              <a:rPr spc="-45" dirty="0"/>
              <a:t>m</a:t>
            </a:r>
            <a:r>
              <a:rPr spc="-30" dirty="0"/>
              <a:t>m</a:t>
            </a:r>
            <a:r>
              <a:rPr spc="-35" dirty="0"/>
              <a:t>o</a:t>
            </a:r>
            <a:r>
              <a:rPr spc="-25" dirty="0"/>
              <a:t>n</a:t>
            </a:r>
            <a:r>
              <a:rPr spc="-5" dirty="0"/>
              <a:t>.</a:t>
            </a:r>
            <a:r>
              <a:rPr spc="-20" dirty="0"/>
              <a:t>h</a:t>
            </a:r>
          </a:p>
          <a:p>
            <a:pPr marL="356870" marR="1138555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pc="-20" dirty="0" err="1" smtClean="0"/>
              <a:t>L</a:t>
            </a:r>
            <a:r>
              <a:rPr dirty="0" err="1" smtClean="0"/>
              <a:t>i</a:t>
            </a:r>
            <a:r>
              <a:rPr spc="-65" dirty="0" err="1" smtClean="0"/>
              <a:t>s</a:t>
            </a:r>
            <a:r>
              <a:rPr spc="-10" dirty="0" err="1" smtClean="0"/>
              <a:t>t</a:t>
            </a:r>
            <a:r>
              <a:rPr spc="-5" dirty="0" err="1" smtClean="0"/>
              <a:t>.</a:t>
            </a:r>
            <a:r>
              <a:rPr spc="-15" dirty="0" err="1" smtClean="0"/>
              <a:t>c</a:t>
            </a:r>
            <a:r>
              <a:rPr spc="25" dirty="0" smtClean="0"/>
              <a:t> </a:t>
            </a:r>
            <a:r>
              <a:rPr lang="en-US" spc="25" dirty="0" smtClean="0"/>
              <a:t> </a:t>
            </a:r>
            <a:r>
              <a:rPr spc="-5" dirty="0" smtClean="0"/>
              <a:t>i</a:t>
            </a:r>
            <a:r>
              <a:rPr spc="-20" dirty="0" smtClean="0"/>
              <a:t>ncl</a:t>
            </a:r>
            <a:r>
              <a:rPr spc="-10" dirty="0" smtClean="0"/>
              <a:t>u</a:t>
            </a:r>
            <a:r>
              <a:rPr spc="-25" dirty="0" smtClean="0"/>
              <a:t>de</a:t>
            </a:r>
            <a:r>
              <a:rPr spc="-15" dirty="0" smtClean="0"/>
              <a:t>s</a:t>
            </a:r>
            <a:r>
              <a:rPr spc="30" dirty="0" smtClean="0"/>
              <a:t> </a:t>
            </a:r>
            <a:r>
              <a:rPr spc="-20" dirty="0"/>
              <a:t>L</a:t>
            </a:r>
            <a:r>
              <a:rPr dirty="0"/>
              <a:t>i</a:t>
            </a:r>
            <a:r>
              <a:rPr spc="-65" dirty="0"/>
              <a:t>s</a:t>
            </a:r>
            <a:r>
              <a:rPr spc="-10" dirty="0"/>
              <a:t>t</a:t>
            </a:r>
            <a:r>
              <a:rPr spc="-5" dirty="0"/>
              <a:t>.h</a:t>
            </a:r>
            <a:r>
              <a:rPr spc="-10" dirty="0"/>
              <a:t>,</a:t>
            </a:r>
            <a:r>
              <a:rPr spc="15" dirty="0"/>
              <a:t> </a:t>
            </a:r>
            <a:r>
              <a:rPr spc="-20" dirty="0"/>
              <a:t>Node</a:t>
            </a:r>
            <a:r>
              <a:rPr spc="-15" dirty="0"/>
              <a:t>.h</a:t>
            </a:r>
            <a:r>
              <a:rPr spc="-10" dirty="0"/>
              <a:t>,</a:t>
            </a:r>
            <a:r>
              <a:rPr spc="15" dirty="0"/>
              <a:t> </a:t>
            </a:r>
            <a:r>
              <a:rPr spc="-25" dirty="0"/>
              <a:t>Job</a:t>
            </a:r>
            <a:r>
              <a:rPr spc="-5" dirty="0"/>
              <a:t>.</a:t>
            </a:r>
            <a:r>
              <a:rPr spc="-15" dirty="0"/>
              <a:t>h</a:t>
            </a:r>
            <a:r>
              <a:rPr spc="-10" dirty="0"/>
              <a:t>,</a:t>
            </a:r>
            <a:r>
              <a:rPr spc="35" dirty="0"/>
              <a:t> </a:t>
            </a:r>
            <a:r>
              <a:rPr spc="-20" dirty="0"/>
              <a:t>a</a:t>
            </a:r>
            <a:r>
              <a:rPr spc="-15" dirty="0"/>
              <a:t>n</a:t>
            </a:r>
            <a:r>
              <a:rPr spc="-20" dirty="0"/>
              <a:t>d</a:t>
            </a:r>
            <a:r>
              <a:rPr spc="-10" dirty="0"/>
              <a:t> </a:t>
            </a:r>
            <a:r>
              <a:rPr spc="-45" dirty="0"/>
              <a:t>c</a:t>
            </a:r>
            <a:r>
              <a:rPr spc="-30" dirty="0"/>
              <a:t>om</a:t>
            </a:r>
            <a:r>
              <a:rPr spc="-45" dirty="0"/>
              <a:t>m</a:t>
            </a:r>
            <a:r>
              <a:rPr spc="-25" dirty="0"/>
              <a:t>on</a:t>
            </a:r>
            <a:r>
              <a:rPr spc="-5" dirty="0"/>
              <a:t>.</a:t>
            </a:r>
            <a:r>
              <a:rPr spc="-20" dirty="0"/>
              <a:t>h</a:t>
            </a: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pc="-20" dirty="0" err="1" smtClean="0"/>
              <a:t>Node</a:t>
            </a:r>
            <a:r>
              <a:rPr spc="-15" dirty="0" err="1" smtClean="0"/>
              <a:t>.c</a:t>
            </a:r>
            <a:r>
              <a:rPr spc="20" dirty="0" smtClean="0"/>
              <a:t> </a:t>
            </a:r>
            <a:r>
              <a:rPr lang="en-US" spc="20" dirty="0" smtClean="0"/>
              <a:t> </a:t>
            </a:r>
            <a:r>
              <a:rPr spc="-5" dirty="0" smtClean="0"/>
              <a:t>i</a:t>
            </a:r>
            <a:r>
              <a:rPr spc="-20" dirty="0" smtClean="0"/>
              <a:t>ncl</a:t>
            </a:r>
            <a:r>
              <a:rPr spc="-10" dirty="0" smtClean="0"/>
              <a:t>u</a:t>
            </a:r>
            <a:r>
              <a:rPr spc="-25" dirty="0" smtClean="0"/>
              <a:t>de</a:t>
            </a:r>
            <a:r>
              <a:rPr spc="-15" dirty="0" smtClean="0"/>
              <a:t>s</a:t>
            </a:r>
            <a:r>
              <a:rPr spc="35" dirty="0" smtClean="0"/>
              <a:t> </a:t>
            </a:r>
            <a:r>
              <a:rPr spc="-20" dirty="0"/>
              <a:t>Node</a:t>
            </a:r>
            <a:r>
              <a:rPr spc="-15" dirty="0"/>
              <a:t>.h</a:t>
            </a:r>
            <a:r>
              <a:rPr spc="-10" dirty="0"/>
              <a:t>,</a:t>
            </a:r>
            <a:r>
              <a:rPr spc="40" dirty="0"/>
              <a:t> </a:t>
            </a:r>
            <a:r>
              <a:rPr spc="-25" dirty="0"/>
              <a:t>Job</a:t>
            </a:r>
            <a:r>
              <a:rPr spc="-5" dirty="0"/>
              <a:t>.</a:t>
            </a:r>
            <a:r>
              <a:rPr spc="-15" dirty="0"/>
              <a:t>h</a:t>
            </a:r>
            <a:r>
              <a:rPr spc="-10" dirty="0"/>
              <a:t>,</a:t>
            </a:r>
            <a:r>
              <a:rPr spc="35" dirty="0"/>
              <a:t> </a:t>
            </a:r>
            <a:r>
              <a:rPr spc="-20" dirty="0"/>
              <a:t>a</a:t>
            </a:r>
            <a:r>
              <a:rPr spc="-15" dirty="0"/>
              <a:t>n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45" dirty="0"/>
              <a:t>c</a:t>
            </a:r>
            <a:r>
              <a:rPr spc="-30" dirty="0"/>
              <a:t>om</a:t>
            </a:r>
            <a:r>
              <a:rPr spc="-45" dirty="0"/>
              <a:t>m</a:t>
            </a:r>
            <a:r>
              <a:rPr spc="-25" dirty="0"/>
              <a:t>on</a:t>
            </a:r>
            <a:r>
              <a:rPr spc="-5" dirty="0"/>
              <a:t>.</a:t>
            </a:r>
            <a:r>
              <a:rPr spc="-20" dirty="0"/>
              <a:t>h</a:t>
            </a: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pc="-25" dirty="0" err="1" smtClean="0"/>
              <a:t>Job</a:t>
            </a:r>
            <a:r>
              <a:rPr spc="-15" dirty="0" err="1" smtClean="0"/>
              <a:t>.c</a:t>
            </a:r>
            <a:r>
              <a:rPr spc="40" dirty="0" smtClean="0"/>
              <a:t> </a:t>
            </a:r>
            <a:r>
              <a:rPr lang="en-US" spc="40" dirty="0" smtClean="0"/>
              <a:t> </a:t>
            </a:r>
            <a:r>
              <a:rPr spc="-10" dirty="0" smtClean="0"/>
              <a:t>i</a:t>
            </a:r>
            <a:r>
              <a:rPr spc="-15" dirty="0" smtClean="0"/>
              <a:t>ncludes</a:t>
            </a:r>
            <a:r>
              <a:rPr spc="20" dirty="0" smtClean="0"/>
              <a:t> </a:t>
            </a:r>
            <a:r>
              <a:rPr lang="en-US" spc="20" dirty="0" err="1" smtClean="0"/>
              <a:t>Job.h</a:t>
            </a:r>
            <a:r>
              <a:rPr lang="en-US" spc="20" dirty="0" smtClean="0"/>
              <a:t> and </a:t>
            </a:r>
            <a:r>
              <a:rPr spc="-50" dirty="0" err="1" smtClean="0"/>
              <a:t>c</a:t>
            </a:r>
            <a:r>
              <a:rPr spc="-25" dirty="0" err="1" smtClean="0"/>
              <a:t>o</a:t>
            </a:r>
            <a:r>
              <a:rPr spc="-45" dirty="0" err="1" smtClean="0"/>
              <a:t>m</a:t>
            </a:r>
            <a:r>
              <a:rPr spc="-30" dirty="0" err="1" smtClean="0"/>
              <a:t>m</a:t>
            </a:r>
            <a:r>
              <a:rPr spc="-35" dirty="0" err="1" smtClean="0"/>
              <a:t>o</a:t>
            </a:r>
            <a:r>
              <a:rPr spc="-25" dirty="0" err="1" smtClean="0"/>
              <a:t>n</a:t>
            </a:r>
            <a:r>
              <a:rPr spc="-5" dirty="0" err="1" smtClean="0"/>
              <a:t>.</a:t>
            </a:r>
            <a:r>
              <a:rPr spc="-20" dirty="0" err="1" smtClean="0"/>
              <a:t>h</a:t>
            </a:r>
            <a:endParaRPr spc="-2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8974" y="635406"/>
            <a:ext cx="736605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3720">
              <a:lnSpc>
                <a:spcPct val="100000"/>
              </a:lnSpc>
            </a:pPr>
            <a:r>
              <a:rPr spc="-25" dirty="0"/>
              <a:t>R</a:t>
            </a:r>
            <a:r>
              <a:rPr spc="-40" dirty="0"/>
              <a:t>u</a:t>
            </a:r>
            <a:r>
              <a:rPr spc="-20" dirty="0"/>
              <a:t>les</a:t>
            </a:r>
            <a:r>
              <a:rPr spc="25" dirty="0"/>
              <a:t> </a:t>
            </a:r>
            <a:r>
              <a:rPr spc="-110" dirty="0"/>
              <a:t>f</a:t>
            </a:r>
            <a:r>
              <a:rPr spc="-30" dirty="0"/>
              <a:t>o</a:t>
            </a:r>
            <a:r>
              <a:rPr spc="-20" dirty="0"/>
              <a:t>r</a:t>
            </a:r>
            <a:r>
              <a:rPr spc="5" dirty="0"/>
              <a:t> </a:t>
            </a:r>
            <a:r>
              <a:rPr lang="en-US" spc="-30" dirty="0" smtClean="0"/>
              <a:t>the “list” program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536244" y="1699320"/>
            <a:ext cx="3880485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ut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oach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153183"/>
            <a:ext cx="7272401" cy="44758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5614">
              <a:lnSpc>
                <a:spcPct val="100000"/>
              </a:lnSpc>
            </a:pPr>
            <a:r>
              <a:rPr spc="-35" dirty="0"/>
              <a:t>H</a:t>
            </a:r>
            <a:r>
              <a:rPr spc="-40" dirty="0"/>
              <a:t>o</a:t>
            </a:r>
            <a:r>
              <a:rPr spc="-35" dirty="0"/>
              <a:t>w</a:t>
            </a:r>
            <a:r>
              <a:rPr spc="15" dirty="0"/>
              <a:t> </a:t>
            </a:r>
            <a:r>
              <a:rPr i="1" spc="-35" dirty="0">
                <a:latin typeface="Calibri"/>
                <a:cs typeface="Calibri"/>
              </a:rPr>
              <a:t>m</a:t>
            </a:r>
            <a:r>
              <a:rPr i="1" spc="-30" dirty="0">
                <a:latin typeface="Calibri"/>
                <a:cs typeface="Calibri"/>
              </a:rPr>
              <a:t>a</a:t>
            </a:r>
            <a:r>
              <a:rPr i="1" spc="-170" dirty="0">
                <a:latin typeface="Calibri"/>
                <a:cs typeface="Calibri"/>
              </a:rPr>
              <a:t>k</a:t>
            </a:r>
            <a:r>
              <a:rPr i="1" spc="-25" dirty="0">
                <a:latin typeface="Calibri"/>
                <a:cs typeface="Calibri"/>
              </a:rPr>
              <a:t>e</a:t>
            </a:r>
            <a:r>
              <a:rPr i="1" spc="30" dirty="0">
                <a:latin typeface="Calibri"/>
                <a:cs typeface="Calibri"/>
              </a:rPr>
              <a:t> </a:t>
            </a:r>
            <a:r>
              <a:rPr spc="-80" dirty="0"/>
              <a:t>w</a:t>
            </a:r>
            <a:r>
              <a:rPr spc="-30" dirty="0"/>
              <a:t>o</a:t>
            </a:r>
            <a:r>
              <a:rPr spc="-10" dirty="0"/>
              <a:t>r</a:t>
            </a:r>
            <a:r>
              <a:rPr spc="-80" dirty="0"/>
              <a:t>k</a:t>
            </a:r>
            <a:r>
              <a:rPr spc="-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99320"/>
            <a:ext cx="7915909" cy="404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256540" indent="-3441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Wh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ype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i="1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i="1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i="1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i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i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hou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wi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ssum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92D050"/>
                </a:solidFill>
                <a:latin typeface="Calibri"/>
                <a:cs typeface="Calibri"/>
              </a:rPr>
              <a:t>ma</a:t>
            </a:r>
            <a:r>
              <a:rPr sz="3200" spc="-130" dirty="0">
                <a:solidFill>
                  <a:srgbClr val="92D050"/>
                </a:solidFill>
                <a:latin typeface="Calibri"/>
                <a:cs typeface="Calibri"/>
              </a:rPr>
              <a:t>k</a:t>
            </a:r>
            <a:r>
              <a:rPr sz="3200" spc="-2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92D050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3200" spc="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92D050"/>
                </a:solidFill>
                <a:latin typeface="Calibri"/>
                <a:cs typeface="Calibri"/>
              </a:rPr>
              <a:t>f</a:t>
            </a:r>
            <a:r>
              <a:rPr sz="3200" spc="-10" dirty="0">
                <a:solidFill>
                  <a:srgbClr val="92D050"/>
                </a:solidFill>
                <a:latin typeface="Calibri"/>
                <a:cs typeface="Calibri"/>
              </a:rPr>
              <a:t>i</a:t>
            </a:r>
            <a:r>
              <a:rPr sz="3200" spc="-65" dirty="0">
                <a:solidFill>
                  <a:srgbClr val="92D050"/>
                </a:solidFill>
                <a:latin typeface="Calibri"/>
                <a:cs typeface="Calibri"/>
              </a:rPr>
              <a:t>rs</a:t>
            </a:r>
            <a:r>
              <a:rPr sz="3200" spc="-15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3200" spc="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75" dirty="0">
                <a:solidFill>
                  <a:srgbClr val="92D050"/>
                </a:solidFill>
                <a:latin typeface="Calibri"/>
                <a:cs typeface="Calibri"/>
              </a:rPr>
              <a:t>r</a:t>
            </a:r>
            <a:r>
              <a:rPr sz="3200" spc="-15" dirty="0">
                <a:solidFill>
                  <a:srgbClr val="92D050"/>
                </a:solidFill>
                <a:latin typeface="Calibri"/>
                <a:cs typeface="Calibri"/>
              </a:rPr>
              <a:t>eal</a:t>
            </a:r>
            <a:r>
              <a:rPr sz="3200" spc="-1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55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92D050"/>
                </a:solidFill>
                <a:latin typeface="Calibri"/>
                <a:cs typeface="Calibri"/>
              </a:rPr>
              <a:t>a</a:t>
            </a:r>
            <a:r>
              <a:rPr sz="3200" spc="-70" dirty="0">
                <a:solidFill>
                  <a:srgbClr val="92D050"/>
                </a:solidFill>
                <a:latin typeface="Calibri"/>
                <a:cs typeface="Calibri"/>
              </a:rPr>
              <a:t>r</a:t>
            </a:r>
            <a:r>
              <a:rPr sz="3200" spc="-30" dirty="0">
                <a:solidFill>
                  <a:srgbClr val="92D050"/>
                </a:solidFill>
                <a:latin typeface="Calibri"/>
                <a:cs typeface="Calibri"/>
              </a:rPr>
              <a:t>g</a:t>
            </a:r>
            <a:r>
              <a:rPr sz="3200" spc="-55" dirty="0">
                <a:solidFill>
                  <a:srgbClr val="92D050"/>
                </a:solidFill>
                <a:latin typeface="Calibri"/>
                <a:cs typeface="Calibri"/>
              </a:rPr>
              <a:t>e</a:t>
            </a:r>
            <a:r>
              <a:rPr sz="3200" spc="-15" dirty="0">
                <a:solidFill>
                  <a:srgbClr val="92D050"/>
                </a:solidFill>
                <a:latin typeface="Calibri"/>
                <a:cs typeface="Calibri"/>
              </a:rPr>
              <a:t>t</a:t>
            </a:r>
            <a:r>
              <a:rPr sz="3200" spc="3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200" spc="-13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356870" marR="154305" indent="-344170">
              <a:lnSpc>
                <a:spcPct val="100000"/>
              </a:lnSpc>
              <a:spcBef>
                <a:spcPts val="765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Wh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ype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i="1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i="1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i="1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i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i="1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i="1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i="1" spc="-20" dirty="0">
                <a:solidFill>
                  <a:srgbClr val="FFFFFF"/>
                </a:solidFill>
                <a:latin typeface="Calibri"/>
                <a:cs typeface="Calibri"/>
              </a:rPr>
              <a:t>arg</a:t>
            </a:r>
            <a:r>
              <a:rPr sz="3200" i="1" spc="-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i="1" spc="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200" spc="-13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tili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 wi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look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356870" marR="5080" indent="-34417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Arial"/>
              <a:buChar char="•"/>
              <a:tabLst>
                <a:tab pos="357505" algn="l"/>
              </a:tabLst>
            </a:pPr>
            <a:r>
              <a:rPr sz="3200" i="1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i="1" spc="-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i="1" spc="-12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i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i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wi</a:t>
            </a:r>
            <a:r>
              <a:rPr sz="3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 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ely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ch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oug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dependenc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ies</a:t>
            </a:r>
            <a:r>
              <a:rPr sz="3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mine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wh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ha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ied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882</Words>
  <Application>Microsoft Office PowerPoint</Application>
  <PresentationFormat>On-screen Show (4:3)</PresentationFormat>
  <Paragraphs>141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make utility                                  (original presentation courtesy of Alark Joshi)</vt:lpstr>
      <vt:lpstr>What is make?</vt:lpstr>
      <vt:lpstr>Why use make?</vt:lpstr>
      <vt:lpstr>What does make do?</vt:lpstr>
      <vt:lpstr>Rules in a Makefile</vt:lpstr>
      <vt:lpstr>Rules in a Makefile</vt:lpstr>
      <vt:lpstr>Example</vt:lpstr>
      <vt:lpstr>Rules for the “list” program</vt:lpstr>
      <vt:lpstr>How make works</vt:lpstr>
      <vt:lpstr>How make works</vt:lpstr>
      <vt:lpstr>Macros</vt:lpstr>
      <vt:lpstr>Slide 12</vt:lpstr>
      <vt:lpstr>Phony Targets</vt:lpstr>
      <vt:lpstr>Slide 14</vt:lpstr>
      <vt:lpstr>    (Optional)  Advanced Stuff        follows:</vt:lpstr>
      <vt:lpstr>Substitution Rules</vt:lpstr>
      <vt:lpstr>Substitution Rules - Internal macros</vt:lpstr>
      <vt:lpstr>Suffix Rules</vt:lpstr>
      <vt:lpstr>  A More Advanced Example</vt:lpstr>
      <vt:lpstr>Slide 20</vt:lpstr>
      <vt:lpstr>Multiple rules for a target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make utility</dc:title>
  <dc:creator>Alark Joshi</dc:creator>
  <cp:lastModifiedBy>untch</cp:lastModifiedBy>
  <cp:revision>11</cp:revision>
  <dcterms:created xsi:type="dcterms:W3CDTF">2017-03-16T15:09:15Z</dcterms:created>
  <dcterms:modified xsi:type="dcterms:W3CDTF">2019-02-27T00:23:53Z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2012-02-07T00:00:00Z</vt:filetime>
  </property>
  <property fmtid="{D5CDD505-2E9C-101B-9397-08002B2CF9AE}" pid="3" name="LastSaved">
    <vt:filetime>2017-03-16T00:00:00Z</vt:filetime>
  </property>
</Properties>
</file>